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y="5143500" cx="9144000"/>
  <p:notesSz cx="6858000" cy="9144000"/>
  <p:embeddedFontLst>
    <p:embeddedFont>
      <p:font typeface="Noto Sans Thin"/>
      <p:regular r:id="rId52"/>
      <p:bold r:id="rId53"/>
      <p:italic r:id="rId54"/>
      <p:boldItalic r:id="rId55"/>
    </p:embeddedFont>
    <p:embeddedFont>
      <p:font typeface="Noto Sans"/>
      <p:regular r:id="rId56"/>
      <p:bold r:id="rId57"/>
      <p:italic r:id="rId58"/>
      <p:boldItalic r:id="rId59"/>
    </p:embeddedFont>
    <p:embeddedFont>
      <p:font typeface="Noto Sans SemiBold"/>
      <p:regular r:id="rId60"/>
      <p:bold r:id="rId61"/>
      <p:italic r:id="rId62"/>
      <p:boldItalic r:id="rId63"/>
    </p:embeddedFont>
    <p:embeddedFont>
      <p:font typeface="Delicious Handrawn"/>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NotoSansSemiBold-italic.fntdata"/><Relationship Id="rId61" Type="http://schemas.openxmlformats.org/officeDocument/2006/relationships/font" Target="fonts/NotoSansSemiBold-bold.fntdata"/><Relationship Id="rId20" Type="http://schemas.openxmlformats.org/officeDocument/2006/relationships/slide" Target="slides/slide10.xml"/><Relationship Id="rId64" Type="http://schemas.openxmlformats.org/officeDocument/2006/relationships/font" Target="fonts/DeliciousHandrawn-regular.fntdata"/><Relationship Id="rId63" Type="http://schemas.openxmlformats.org/officeDocument/2006/relationships/font" Target="fonts/NotoSansSemiBold-bold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NotoSansSemiBold-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font" Target="fonts/NotoSansThin-bold.fntdata"/><Relationship Id="rId52" Type="http://schemas.openxmlformats.org/officeDocument/2006/relationships/font" Target="fonts/NotoSansThin-regular.fntdata"/><Relationship Id="rId11" Type="http://schemas.openxmlformats.org/officeDocument/2006/relationships/slide" Target="slides/slide1.xml"/><Relationship Id="rId55" Type="http://schemas.openxmlformats.org/officeDocument/2006/relationships/font" Target="fonts/NotoSansThin-boldItalic.fntdata"/><Relationship Id="rId10" Type="http://schemas.openxmlformats.org/officeDocument/2006/relationships/notesMaster" Target="notesMasters/notesMaster1.xml"/><Relationship Id="rId54" Type="http://schemas.openxmlformats.org/officeDocument/2006/relationships/font" Target="fonts/NotoSansThin-italic.fntdata"/><Relationship Id="rId13" Type="http://schemas.openxmlformats.org/officeDocument/2006/relationships/slide" Target="slides/slide3.xml"/><Relationship Id="rId57" Type="http://schemas.openxmlformats.org/officeDocument/2006/relationships/font" Target="fonts/NotoSans-bold.fntdata"/><Relationship Id="rId12" Type="http://schemas.openxmlformats.org/officeDocument/2006/relationships/slide" Target="slides/slide2.xml"/><Relationship Id="rId56" Type="http://schemas.openxmlformats.org/officeDocument/2006/relationships/font" Target="fonts/NotoSans-regular.fntdata"/><Relationship Id="rId15" Type="http://schemas.openxmlformats.org/officeDocument/2006/relationships/slide" Target="slides/slide5.xml"/><Relationship Id="rId59" Type="http://schemas.openxmlformats.org/officeDocument/2006/relationships/font" Target="fonts/NotoSans-boldItalic.fntdata"/><Relationship Id="rId14" Type="http://schemas.openxmlformats.org/officeDocument/2006/relationships/slide" Target="slides/slide4.xml"/><Relationship Id="rId58" Type="http://schemas.openxmlformats.org/officeDocument/2006/relationships/font" Target="fonts/NotoSans-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2T10:00:40.392">
    <p:pos x="6000" y="0"/>
    <p:text>Edit this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3T11:08:03.809">
    <p:pos x="6000" y="0"/>
    <p:text>@grm.lmt@gmail.com Hi Lupita, could you help me create a screen recording showing how to use MENU to change their settings - their name, child's name, date of birth, etc with a voiceover?
_Assigned to grm.lmt@gmail.com_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23T11:08:46.219">
    <p:pos x="6000" y="0"/>
    <p:text>@grm.lmt@gmail.com 
Hi Lupita, could you help me create a screen recording showing how to use MENU to revisit the lessons they have completed with a voiceover?
_Assigned to grm.lmt@gmail.com_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7V0JSdmBSLBjrCS7IYqwjJS_w45Eo0J/edit#slide=id.g2742f19afeb_0_4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Welcome parents warmly and enthusiastically when they arrive at the session. Praise them for coming to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Once all the participants have arrived, you can formally welcome the group to the onboarding session of Crianza con Conciencia+.</a:t>
            </a: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t/>
            </a: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r>
              <a:t/>
            </a:r>
            <a:endParaR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There are three chat sessions: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Day 3:  Self-talk: WhatsApp Chat session on self-talk and stress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Day 5: Saying Goodbye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The Facilitator will only share discussion prompts in the WhatsApp Support group. Facilitators are </a:t>
            </a:r>
            <a:r>
              <a:rPr b="1" lang="en-US" sz="1200">
                <a:solidFill>
                  <a:srgbClr val="113D5C"/>
                </a:solidFill>
                <a:latin typeface="Noto Sans"/>
                <a:ea typeface="Noto Sans"/>
                <a:cs typeface="Noto Sans"/>
                <a:sym typeface="Noto Sans"/>
              </a:rPr>
              <a:t>not moderators</a:t>
            </a:r>
            <a:r>
              <a:rPr lang="en-US" sz="1200">
                <a:solidFill>
                  <a:srgbClr val="113D5C"/>
                </a:solidFill>
                <a:latin typeface="Noto Sans"/>
                <a:ea typeface="Noto Sans"/>
                <a:cs typeface="Noto Sans"/>
                <a:sym typeface="Noto Sans"/>
              </a:rP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an overview of how the five days of the program will look like: </a:t>
            </a:r>
            <a:br>
              <a:rPr lang="en-US"/>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pPr>
            <a:r>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Clr>
                <a:schemeClr val="dk1"/>
              </a:buClr>
              <a:buSzPts val="1100"/>
              <a:buFont typeface="Arial"/>
              <a:buNone/>
            </a:pPr>
            <a:r>
              <a:t/>
            </a: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r>
              <a:t/>
            </a:r>
            <a:endParaRPr/>
          </a:p>
        </p:txBody>
      </p:sp>
      <p:sp>
        <p:nvSpPr>
          <p:cNvPr id="502" name="Google Shape;502;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Instructions (</a:t>
            </a:r>
            <a:r>
              <a:rPr b="1" lang="en-US" sz="1200" u="sng">
                <a:solidFill>
                  <a:srgbClr val="1155CC"/>
                </a:solidFill>
                <a:latin typeface="Noto Sans"/>
                <a:ea typeface="Noto Sans"/>
                <a:cs typeface="Noto Sans"/>
                <a:sym typeface="Noto Sans"/>
                <a:hlinkClick r:id="rId2">
                  <a:extLst>
                    <a:ext uri="{A12FA001-AC4F-418D-AE19-62706E023703}">
                      <ahyp:hlinkClr val="tx"/>
                    </a:ext>
                  </a:extLst>
                </a:hlinkClick>
              </a:rPr>
              <a:t>Slide</a:t>
            </a:r>
            <a:r>
              <a:rPr b="1" lang="en-US" sz="1200">
                <a:solidFill>
                  <a:srgbClr val="113D5C"/>
                </a:solidFill>
                <a:latin typeface="Noto Sans"/>
                <a:ea typeface="Noto Sans"/>
                <a:cs typeface="Noto Sans"/>
                <a:sym typeface="Noto Sans"/>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Ask the participants if they have any questions.</a:t>
            </a:r>
            <a:endParaRPr/>
          </a:p>
        </p:txBody>
      </p:sp>
      <p:sp>
        <p:nvSpPr>
          <p:cNvPr id="510" name="Google Shape;510;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Instructions (</a:t>
            </a:r>
            <a:r>
              <a:rPr b="1" lang="en-US" sz="1200" u="sng">
                <a:solidFill>
                  <a:srgbClr val="1155CC"/>
                </a:solidFill>
                <a:latin typeface="Noto Sans"/>
                <a:ea typeface="Noto Sans"/>
                <a:cs typeface="Noto Sans"/>
                <a:sym typeface="Noto Sans"/>
                <a:hlinkClick r:id="rId2">
                  <a:extLst>
                    <a:ext uri="{A12FA001-AC4F-418D-AE19-62706E023703}">
                      <ahyp:hlinkClr val="tx"/>
                    </a:ext>
                  </a:extLst>
                </a:hlinkClick>
              </a:rPr>
              <a:t>Slide</a:t>
            </a:r>
            <a:r>
              <a:rPr b="1" lang="en-US" sz="1200">
                <a:solidFill>
                  <a:srgbClr val="113D5C"/>
                </a:solidFill>
                <a:latin typeface="Noto Sans"/>
                <a:ea typeface="Noto Sans"/>
                <a:cs typeface="Noto Sans"/>
                <a:sym typeface="Noto Sans"/>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Ask the participants if they have any questions.</a:t>
            </a:r>
            <a:endParaRPr/>
          </a:p>
        </p:txBody>
      </p:sp>
      <p:sp>
        <p:nvSpPr>
          <p:cNvPr id="517" name="Google Shape;517;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Instructions (</a:t>
            </a:r>
            <a:r>
              <a:rPr b="1" lang="en-US" sz="1200" u="sng">
                <a:solidFill>
                  <a:srgbClr val="1155CC"/>
                </a:solidFill>
                <a:latin typeface="Noto Sans"/>
                <a:ea typeface="Noto Sans"/>
                <a:cs typeface="Noto Sans"/>
                <a:sym typeface="Noto Sans"/>
                <a:hlinkClick r:id="rId2">
                  <a:extLst>
                    <a:ext uri="{A12FA001-AC4F-418D-AE19-62706E023703}">
                      <ahyp:hlinkClr val="tx"/>
                    </a:ext>
                  </a:extLst>
                </a:hlinkClick>
              </a:rPr>
              <a:t>Slide</a:t>
            </a:r>
            <a:r>
              <a:rPr b="1" lang="en-US" sz="1200">
                <a:solidFill>
                  <a:srgbClr val="113D5C"/>
                </a:solidFill>
                <a:latin typeface="Noto Sans"/>
                <a:ea typeface="Noto Sans"/>
                <a:cs typeface="Noto Sans"/>
                <a:sym typeface="Noto Sans"/>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Ask the participants if they have any questions.</a:t>
            </a:r>
            <a:endParaRPr/>
          </a:p>
        </p:txBody>
      </p:sp>
      <p:sp>
        <p:nvSpPr>
          <p:cNvPr id="524" name="Google Shape;524;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Save the Crianza con Conciencia+ chatbot phone number (+6-012-292-7434</a:t>
            </a:r>
            <a:r>
              <a:rPr lang="en-US" sz="1200">
                <a:solidFill>
                  <a:srgbClr val="113D5C"/>
                </a:solidFill>
                <a:highlight>
                  <a:srgbClr val="FFFFFF"/>
                </a:highlight>
                <a:latin typeface="Noto Sans"/>
                <a:ea typeface="Noto Sans"/>
                <a:cs typeface="Noto Sans"/>
                <a:sym typeface="Noto Sans"/>
              </a:rPr>
              <a:t>) </a:t>
            </a:r>
            <a:r>
              <a:rPr lang="en-US" sz="1200">
                <a:solidFill>
                  <a:srgbClr val="113D5C"/>
                </a:solidFill>
                <a:latin typeface="Noto Sans"/>
                <a:ea typeface="Noto Sans"/>
                <a:cs typeface="Noto Sans"/>
                <a:sym typeface="Noto Sans"/>
              </a:rP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r>
              <a:t/>
            </a:r>
            <a:endParaRPr/>
          </a:p>
        </p:txBody>
      </p:sp>
      <p:sp>
        <p:nvSpPr>
          <p:cNvPr id="531" name="Google Shape;531;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pPr>
            <a:r>
              <a:rPr lang="en-US" sz="1300">
                <a:solidFill>
                  <a:srgbClr val="E4007C"/>
                </a:solidFill>
                <a:latin typeface="Noto Sans SemiBold"/>
                <a:ea typeface="Noto Sans SemiBold"/>
                <a:cs typeface="Noto Sans SemiBold"/>
                <a:sym typeface="Noto Sans SemiBold"/>
              </a:rPr>
              <a:t>Introductions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 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Begin by inviting each parent to introduce themselves.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Ask each parent to share the following:</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Their name.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The number of girls, boys or teens they are parenting.</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One activity they enjoy doing with their children.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Encourage everyone to participate, and ensure that each person has the opportunity to share.</a:t>
            </a:r>
            <a:endParaR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r>
              <a:rPr lang="en-US" sz="1200">
                <a:solidFill>
                  <a:srgbClr val="113D5C"/>
                </a:solidFill>
                <a:latin typeface="Noto Sans"/>
                <a:ea typeface="Noto Sans"/>
                <a:cs typeface="Noto Sans"/>
                <a:sym typeface="Noto Sans"/>
              </a:rPr>
              <a:t>Open WhatsApp, search for ‘Crianza con Conciencia+’ and start a chat by typing INICIAR. </a:t>
            </a:r>
            <a:endParaRPr/>
          </a:p>
        </p:txBody>
      </p:sp>
      <p:sp>
        <p:nvSpPr>
          <p:cNvPr id="556" name="Google Shape;556;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pPr>
            <a:r>
              <a:rPr lang="en-US" sz="1200">
                <a:solidFill>
                  <a:srgbClr val="113D5C"/>
                </a:solidFill>
                <a:latin typeface="Noto Sans"/>
                <a:ea typeface="Noto Sans"/>
                <a:cs typeface="Noto Sans"/>
                <a:sym typeface="Noto Sans"/>
              </a:rP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pPr>
            <a:br>
              <a:rPr b="1" lang="en-US" sz="1200" u="sng">
                <a:solidFill>
                  <a:schemeClr val="dk1"/>
                </a:solidFill>
              </a:rPr>
            </a:br>
            <a:r>
              <a:rPr lang="en-US" sz="1200">
                <a:solidFill>
                  <a:srgbClr val="113D5C"/>
                </a:solidFill>
                <a:latin typeface="Noto Sans"/>
                <a:ea typeface="Noto Sans"/>
                <a:cs typeface="Noto Sans"/>
                <a:sym typeface="Noto Sans"/>
              </a:rP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r>
              <a:t/>
            </a:r>
            <a:endParaRPr b="1" sz="1200" u="sng">
              <a:solidFill>
                <a:schemeClr val="dk1"/>
              </a:solidFill>
            </a:endParaRPr>
          </a:p>
        </p:txBody>
      </p:sp>
      <p:sp>
        <p:nvSpPr>
          <p:cNvPr id="611" name="Google Shape;611;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r>
              <a:t/>
            </a:r>
            <a:endParaRPr b="1" sz="1200" u="sng">
              <a:solidFill>
                <a:schemeClr val="dk1"/>
              </a:solidFill>
            </a:endParaRPr>
          </a:p>
        </p:txBody>
      </p:sp>
      <p:sp>
        <p:nvSpPr>
          <p:cNvPr id="619" name="Google Shape;619;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r>
              <a:t/>
            </a:r>
            <a:endParaRPr b="1" sz="1200" u="sng">
              <a:solidFill>
                <a:schemeClr val="dk1"/>
              </a:solidFill>
            </a:endParaRPr>
          </a:p>
        </p:txBody>
      </p:sp>
      <p:sp>
        <p:nvSpPr>
          <p:cNvPr id="628" name="Google Shape;628;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US" sz="1200" u="sng">
                <a:solidFill>
                  <a:srgbClr val="113D5C"/>
                </a:solidFill>
                <a:latin typeface="Noto Sans"/>
                <a:ea typeface="Noto Sans"/>
                <a:cs typeface="Noto Sans"/>
                <a:sym typeface="Noto Sans"/>
              </a:rP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Play the video on the screen. Ask participants if they have any questions.</a:t>
            </a:r>
            <a:endParaRPr b="1" sz="1200" u="sng">
              <a:solidFill>
                <a:schemeClr val="dk1"/>
              </a:solidFill>
            </a:endParaRPr>
          </a:p>
        </p:txBody>
      </p:sp>
      <p:sp>
        <p:nvSpPr>
          <p:cNvPr id="636" name="Google Shape;63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Text, Images, and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Select this option if reading is challenging for you, and you </a:t>
            </a:r>
            <a:r>
              <a:rPr b="1" lang="en-US" sz="1200">
                <a:solidFill>
                  <a:srgbClr val="113D5C"/>
                </a:solidFill>
                <a:latin typeface="Noto Sans"/>
                <a:ea typeface="Noto Sans"/>
                <a:cs typeface="Noto Sans"/>
                <a:sym typeface="Noto Sans"/>
              </a:rPr>
              <a:t>don</a:t>
            </a:r>
            <a:r>
              <a:rPr lang="en-US" sz="1200">
                <a:solidFill>
                  <a:srgbClr val="113D5C"/>
                </a:solidFill>
                <a:latin typeface="Noto Sans"/>
                <a:ea typeface="Noto Sans"/>
                <a:cs typeface="Noto Sans"/>
                <a:sym typeface="Noto Sans"/>
              </a:rPr>
              <a:t>’</a:t>
            </a:r>
            <a:r>
              <a:rPr b="1" lang="en-US" sz="1200">
                <a:solidFill>
                  <a:srgbClr val="113D5C"/>
                </a:solidFill>
                <a:latin typeface="Noto Sans"/>
                <a:ea typeface="Noto Sans"/>
                <a:cs typeface="Noto Sans"/>
                <a:sym typeface="Noto Sans"/>
              </a:rPr>
              <a:t>t </a:t>
            </a:r>
            <a:r>
              <a:rPr lang="en-US" sz="1200">
                <a:solidFill>
                  <a:srgbClr val="113D5C"/>
                </a:solidFill>
                <a:latin typeface="Noto Sans"/>
                <a:ea typeface="Noto Sans"/>
                <a:cs typeface="Noto Sans"/>
                <a:sym typeface="Noto Sans"/>
              </a:rP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Select this option if reading is challenging for you, and you </a:t>
            </a:r>
            <a:r>
              <a:rPr b="1" lang="en-US" sz="1200">
                <a:solidFill>
                  <a:srgbClr val="113D5C"/>
                </a:solidFill>
                <a:latin typeface="Noto Sans"/>
                <a:ea typeface="Noto Sans"/>
                <a:cs typeface="Noto Sans"/>
                <a:sym typeface="Noto Sans"/>
              </a:rPr>
              <a:t>do </a:t>
            </a:r>
            <a:r>
              <a:rPr lang="en-US" sz="1200">
                <a:solidFill>
                  <a:srgbClr val="113D5C"/>
                </a:solidFill>
                <a:latin typeface="Noto Sans"/>
                <a:ea typeface="Noto Sans"/>
                <a:cs typeface="Noto Sans"/>
                <a:sym typeface="Noto Sans"/>
              </a:rP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Text and Images Only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Select this option if reading is </a:t>
            </a:r>
            <a:r>
              <a:rPr b="1" lang="en-US" sz="1200">
                <a:solidFill>
                  <a:srgbClr val="113D5C"/>
                </a:solidFill>
                <a:latin typeface="Noto Sans"/>
                <a:ea typeface="Noto Sans"/>
                <a:cs typeface="Noto Sans"/>
                <a:sym typeface="Noto Sans"/>
              </a:rPr>
              <a:t>NOT </a:t>
            </a:r>
            <a:r>
              <a:rPr lang="en-US" sz="1200">
                <a:solidFill>
                  <a:srgbClr val="113D5C"/>
                </a:solidFill>
                <a:latin typeface="Noto Sans"/>
                <a:ea typeface="Noto Sans"/>
                <a:cs typeface="Noto Sans"/>
                <a:sym typeface="Noto Sans"/>
              </a:rPr>
              <a:t>challenging for you, and you </a:t>
            </a:r>
            <a:r>
              <a:rPr b="1" lang="en-US" sz="1200">
                <a:solidFill>
                  <a:srgbClr val="113D5C"/>
                </a:solidFill>
                <a:latin typeface="Noto Sans"/>
                <a:ea typeface="Noto Sans"/>
                <a:cs typeface="Noto Sans"/>
                <a:sym typeface="Noto Sans"/>
              </a:rPr>
              <a:t>do </a:t>
            </a:r>
            <a:r>
              <a:rPr lang="en-US" sz="1200">
                <a:solidFill>
                  <a:srgbClr val="113D5C"/>
                </a:solidFill>
                <a:latin typeface="Noto Sans"/>
                <a:ea typeface="Noto Sans"/>
                <a:cs typeface="Noto Sans"/>
                <a:sym typeface="Noto Sans"/>
              </a:rP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t/>
            </a:r>
            <a:endParaRPr b="1" sz="1200" u="sng">
              <a:solidFill>
                <a:schemeClr val="dk1"/>
              </a:solidFill>
            </a:endParaRPr>
          </a:p>
        </p:txBody>
      </p:sp>
      <p:sp>
        <p:nvSpPr>
          <p:cNvPr id="642" name="Google Shape;642;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pPr>
            <a:r>
              <a:rPr lang="en-US" sz="1300">
                <a:solidFill>
                  <a:srgbClr val="E4007C"/>
                </a:solidFill>
                <a:latin typeface="Noto Sans SemiBold"/>
                <a:ea typeface="Noto Sans SemiBold"/>
                <a:cs typeface="Noto Sans SemiBold"/>
                <a:sym typeface="Noto Sans SemiBold"/>
              </a:rP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pPr>
            <a:r>
              <a:rPr lang="en-US" sz="1200">
                <a:solidFill>
                  <a:srgbClr val="113D5C"/>
                </a:solidFill>
                <a:latin typeface="Noto Sans SemiBold"/>
                <a:ea typeface="Noto Sans SemiBold"/>
                <a:cs typeface="Noto Sans SemiBold"/>
                <a:sym typeface="Noto Sans SemiBold"/>
              </a:rP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r>
              <a:t/>
            </a:r>
            <a:endParaRPr sz="1200" u="sng">
              <a:solidFill>
                <a:srgbClr val="113D5C"/>
              </a:solidFill>
              <a:latin typeface="Noto Sans"/>
              <a:ea typeface="Noto Sans"/>
              <a:cs typeface="Noto Sans"/>
              <a:sym typeface="Noto Sans"/>
            </a:endParaRPr>
          </a:p>
        </p:txBody>
      </p:sp>
      <p:sp>
        <p:nvSpPr>
          <p:cNvPr id="664" name="Google Shape;664;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pPr>
            <a:r>
              <a:rPr lang="en-US" sz="1300">
                <a:solidFill>
                  <a:srgbClr val="E4007C"/>
                </a:solidFill>
                <a:latin typeface="Noto Sans SemiBold"/>
                <a:ea typeface="Noto Sans SemiBold"/>
                <a:cs typeface="Noto Sans SemiBold"/>
                <a:sym typeface="Noto Sans SemiBold"/>
              </a:rPr>
              <a:t>Getting to know each other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Overview</a:t>
            </a:r>
            <a:r>
              <a:rPr b="1" lang="en-US" sz="1200">
                <a:solidFill>
                  <a:srgbClr val="113D5C"/>
                </a:solidFill>
                <a:latin typeface="Noto Sans SemiBold"/>
                <a:ea typeface="Noto Sans SemiBold"/>
                <a:cs typeface="Noto Sans SemiBold"/>
                <a:sym typeface="Noto Sans SemiBold"/>
              </a:rPr>
              <a:t> </a:t>
            </a:r>
            <a:endParaRPr b="1"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This activity will help the parents appreciate the diversity in the room and discover the connections between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0E3A5A"/>
                </a:solidFill>
                <a:latin typeface="Noto Sans SemiBold"/>
                <a:ea typeface="Noto Sans SemiBold"/>
                <a:cs typeface="Noto Sans SemiBold"/>
                <a:sym typeface="Noto Sans SemiBold"/>
              </a:rPr>
              <a:t>Instructions</a:t>
            </a:r>
            <a:r>
              <a:rPr lang="en-US" sz="1200">
                <a:solidFill>
                  <a:srgbClr val="113D5C"/>
                </a:solidFill>
                <a:latin typeface="Noto Sans SemiBold"/>
                <a:ea typeface="Noto Sans SemiBold"/>
                <a:cs typeface="Noto Sans SemiBold"/>
                <a:sym typeface="Noto Sans SemiBold"/>
              </a:rPr>
              <a:t> </a:t>
            </a:r>
            <a:endParaRPr sz="1200">
              <a:solidFill>
                <a:srgbClr val="113D5C"/>
              </a:solidFill>
              <a:latin typeface="Noto Sans SemiBold"/>
              <a:ea typeface="Noto Sans SemiBold"/>
              <a:cs typeface="Noto Sans SemiBold"/>
              <a:sym typeface="Noto Sans SemiBold"/>
            </a:endParaRPr>
          </a:p>
          <a:p>
            <a:pPr indent="-279400" lvl="0" marL="457200" rtl="0" algn="just">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Share with the parents that this is a silent exercise. The facilitator will read some of the statements one at a time.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At the end of each statement, the facilitator will pause.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Instruct that if the statement is true for a parent, they should step forward into the circle.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Take a moment to have each participant look around who is in the circle with them and who is not.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Then step back into the circle to listen for the next statement.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When all of the questions have been read, invite the participants to add, one at a time, a statement that is true for you that hasn’t been mentioned already.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Read the following statements out loud: </a:t>
            </a:r>
            <a:endParaRPr sz="1200">
              <a:solidFill>
                <a:srgbClr val="113D5C"/>
              </a:solidFill>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I have only one awesome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Some mornings, I really want to sleep in till noon.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Dancing is my favourite activity.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I am a parent to a teen.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I feel being an adult is hard, but I try my best.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Singing helps me relieve my stress.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I am a parent to a little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I have still not mastered changing nappies.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I enjoy drawing or painting.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 I have more than one girl, boy, or teen. .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I want to learn from the successes and mistakes of my mum or dad.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I love cooking.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When I play with my girl or boy, I become a boy or girl too.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pPr>
            <a:r>
              <a:rPr lang="en-US" sz="1200">
                <a:solidFill>
                  <a:srgbClr val="113D5C"/>
                </a:solidFill>
                <a:latin typeface="Noto Sans"/>
                <a:ea typeface="Noto Sans"/>
                <a:cs typeface="Noto Sans"/>
                <a:sym typeface="Noto Sans"/>
              </a:rPr>
              <a:t>I would like to improve my relationship with my girl, boy, or teen.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pPr>
            <a: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After reading the statements, encourage the parents to reflect on the connections they share with everyone in the room. Share with the parents that our experiences may vary, but our diversity is what makes our parenting community rich and vibrant. Despite our different backgrounds and journeys, we can learn valuable lessons from each other.</a:t>
            </a:r>
            <a:endParaRPr/>
          </a:p>
        </p:txBody>
      </p:sp>
      <p:sp>
        <p:nvSpPr>
          <p:cNvPr id="329" name="Google Shape;329;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pPr>
            <a:r>
              <a:rPr lang="en-US" sz="1300">
                <a:solidFill>
                  <a:srgbClr val="E4007C"/>
                </a:solidFill>
                <a:latin typeface="Noto Sans SemiBold"/>
                <a:ea typeface="Noto Sans SemiBold"/>
                <a:cs typeface="Noto Sans SemiBold"/>
                <a:sym typeface="Noto Sans SemiBold"/>
              </a:rP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Everyone’s lesson will look a little different, as the lessons are personalised to the parent’s profile.</a:t>
            </a:r>
            <a:endParaRPr/>
          </a:p>
        </p:txBody>
      </p:sp>
      <p:sp>
        <p:nvSpPr>
          <p:cNvPr id="670" name="Google Shape;670;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b="1" sz="1200" u="sng">
              <a:solidFill>
                <a:schemeClr val="dk1"/>
              </a:solidFill>
            </a:endParaRPr>
          </a:p>
        </p:txBody>
      </p:sp>
      <p:sp>
        <p:nvSpPr>
          <p:cNvPr id="675" name="Google Shape;675;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Ask the parents if they have any questions about using Crianza con Conciencia+ Chatbot </a:t>
            </a:r>
            <a:endParaRPr/>
          </a:p>
        </p:txBody>
      </p:sp>
      <p:sp>
        <p:nvSpPr>
          <p:cNvPr id="694" name="Google Shape;694;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en-US" sz="1200">
                <a:solidFill>
                  <a:srgbClr val="113D5C"/>
                </a:solidFill>
                <a:latin typeface="Noto Sans SemiBold"/>
                <a:ea typeface="Noto Sans SemiBold"/>
                <a:cs typeface="Noto Sans SemiBold"/>
                <a:sym typeface="Noto Sans SemiBold"/>
              </a:rPr>
              <a:t>Using MENU to change the settings </a:t>
            </a:r>
            <a:endParaRPr/>
          </a:p>
        </p:txBody>
      </p:sp>
      <p:sp>
        <p:nvSpPr>
          <p:cNvPr id="715" name="Google Shape;715;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ec03bd8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en-US" sz="1200">
                <a:solidFill>
                  <a:srgbClr val="113D5C"/>
                </a:solidFill>
                <a:latin typeface="Noto Sans SemiBold"/>
                <a:ea typeface="Noto Sans SemiBold"/>
                <a:cs typeface="Noto Sans SemiBold"/>
                <a:sym typeface="Noto Sans SemiBold"/>
              </a:rPr>
              <a:t>Using MENU to revisit the lessons they have completed </a:t>
            </a:r>
            <a:endParaRPr/>
          </a:p>
        </p:txBody>
      </p:sp>
      <p:sp>
        <p:nvSpPr>
          <p:cNvPr id="721" name="Google Shape;721;g2bbec03bd81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Establishing ground rules to help make the programme a safe place to learn together. It is important that the group sets ground rules on how they will ensure that their time and experiences together are fruitful. These rules should be developed as a group and owned by the group.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Ground rules are also useful for helping you to run these sessions as a facilitator. They can be helpful when reminding participants that </a:t>
            </a:r>
            <a:r>
              <a:rPr b="1" lang="en-US" sz="1200">
                <a:solidFill>
                  <a:srgbClr val="113D5C"/>
                </a:solidFill>
                <a:latin typeface="Noto Sans"/>
                <a:ea typeface="Noto Sans"/>
                <a:cs typeface="Noto Sans"/>
                <a:sym typeface="Noto Sans"/>
              </a:rPr>
              <a:t>they </a:t>
            </a:r>
            <a:r>
              <a:rPr lang="en-US" sz="1200">
                <a:solidFill>
                  <a:srgbClr val="113D5C"/>
                </a:solidFill>
                <a:latin typeface="Noto Sans"/>
                <a:ea typeface="Noto Sans"/>
                <a:cs typeface="Noto Sans"/>
                <a:sym typeface="Noto Sans"/>
              </a:rPr>
              <a:t>created the rules for how the sessions should be run.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Instructions </a:t>
            </a:r>
            <a:r>
              <a:rPr lang="en-US" sz="1200" u="sng">
                <a:solidFill>
                  <a:srgbClr val="1155CC"/>
                </a:solidFill>
                <a:latin typeface="Noto Sans SemiBold"/>
                <a:ea typeface="Noto Sans SemiBold"/>
                <a:cs typeface="Noto Sans SemiBold"/>
                <a:sym typeface="Noto Sans SemiBold"/>
                <a:hlinkClick r:id="rId2">
                  <a:extLst>
                    <a:ext uri="{A12FA001-AC4F-418D-AE19-62706E023703}">
                      <ahyp:hlinkClr val="tx"/>
                    </a:ext>
                  </a:extLst>
                </a:hlinkClick>
              </a:rPr>
              <a:t>(Slide)</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with the participants that we will now be talking about the next steps. Share that they will receive lessons on the chatbot and that you will be conducting chat sessions with them on WhatsApp every few days.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For the WhatsApp group to be a safe and comfortable space for everyone, ask the participants to think about what is important to them to feel comfortable, respected, safe and supported in the group.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Crianza con ConCiencia+ is a special programme! It brings families together to learn and share common experiences with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When discussing Ground Rules, you can use the following format: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Put up </a:t>
            </a:r>
            <a:r>
              <a:rPr lang="en-US" sz="1200">
                <a:solidFill>
                  <a:srgbClr val="113D5C"/>
                </a:solidFill>
                <a:latin typeface="Noto Sans"/>
                <a:ea typeface="Noto Sans"/>
                <a:cs typeface="Noto Sans"/>
                <a:sym typeface="Noto Sans"/>
              </a:rPr>
              <a:t>one flipchat</a:t>
            </a:r>
            <a:r>
              <a:rPr lang="en-US" sz="1200">
                <a:solidFill>
                  <a:schemeClr val="dk1"/>
                </a:solidFill>
                <a:latin typeface="Noto Sans"/>
                <a:ea typeface="Noto Sans"/>
                <a:cs typeface="Noto Sans"/>
                <a:sym typeface="Noto Sans"/>
              </a:rPr>
              <a:t> and write at the top:</a:t>
            </a:r>
            <a:r>
              <a:rPr lang="en-US" sz="1200">
                <a:solidFill>
                  <a:srgbClr val="113D5C"/>
                </a:solidFill>
                <a:latin typeface="Noto Sans"/>
                <a:ea typeface="Noto Sans"/>
                <a:cs typeface="Noto Sans"/>
                <a:sym typeface="Noto Sans"/>
              </a:rPr>
              <a:t> </a:t>
            </a:r>
            <a:r>
              <a:rPr lang="en-US" sz="1200">
                <a:solidFill>
                  <a:schemeClr val="dk1"/>
                </a:solidFill>
                <a:latin typeface="Noto Sans"/>
                <a:ea typeface="Noto Sans"/>
                <a:cs typeface="Noto Sans"/>
                <a:sym typeface="Noto Sans"/>
              </a:rPr>
              <a:t>Ground rules </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Ask participants to share their suggestions.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Writes rules and comments on the flip chart to keep for later reference.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b="1" lang="en-US" sz="1200">
                <a:solidFill>
                  <a:schemeClr val="dk1"/>
                </a:solidFill>
                <a:latin typeface="Noto Sans"/>
                <a:ea typeface="Noto Sans"/>
                <a:cs typeface="Noto Sans"/>
                <a:sym typeface="Noto Sans"/>
              </a:rPr>
              <a:t>Make sure Ground Rules describe positive behaviour.</a:t>
            </a:r>
            <a:r>
              <a:rPr lang="en-US" sz="1200">
                <a:solidFill>
                  <a:schemeClr val="dk1"/>
                </a:solidFill>
                <a:latin typeface="Noto Sans"/>
                <a:ea typeface="Noto Sans"/>
                <a:cs typeface="Noto Sans"/>
                <a:sym typeface="Noto Sans"/>
              </a:rPr>
              <a:t> You can prompt for rules on specific issues like cell phone use, respect, etc.</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You can repeat what you hear and explore the rules to ensure everyone in the group agrees and understands.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For example, if someone mentions “Respect”, ask what that means to her or him. What sort of behaviour shows “Respect”?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Make sure everyone agrees and has the opportunity to contribute before moving on to another suggestion. </a:t>
            </a: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Some helpful ground rules may include: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b="1" lang="en-US" sz="1200">
                <a:solidFill>
                  <a:srgbClr val="113D5C"/>
                </a:solidFill>
                <a:latin typeface="Noto Sans"/>
                <a:ea typeface="Noto Sans"/>
                <a:cs typeface="Noto Sans"/>
                <a:sym typeface="Noto Sans"/>
              </a:rPr>
              <a:t>Ground rules for Crianza con Conciencia+ chatbot: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Commit to doing the suggested daily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Ask for help if you struggle to access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Ensure you have data to do the daily </a:t>
            </a:r>
            <a:r>
              <a:rPr lang="en-US" sz="1200">
                <a:solidFill>
                  <a:srgbClr val="113D5C"/>
                </a:solidFill>
                <a:latin typeface="Noto Sans"/>
                <a:ea typeface="Noto Sans"/>
                <a:cs typeface="Noto Sans"/>
                <a:sym typeface="Noto Sans"/>
              </a:rPr>
              <a:t>Crianza con Conciencia+</a:t>
            </a:r>
            <a:r>
              <a:rPr lang="en-US" sz="1200">
                <a:solidFill>
                  <a:schemeClr val="dk1"/>
                </a:solidFill>
                <a:latin typeface="Noto Sans"/>
                <a:ea typeface="Noto Sans"/>
                <a:cs typeface="Noto Sans"/>
                <a:sym typeface="Noto Sans"/>
              </a:rPr>
              <a:t> activities. </a:t>
            </a:r>
            <a:endParaRPr sz="1200">
              <a:solidFill>
                <a:schemeClr val="dk1"/>
              </a:solidFill>
              <a:latin typeface="Noto Sans"/>
              <a:ea typeface="Noto Sans"/>
              <a:cs typeface="Noto Sans"/>
              <a:sym typeface="Noto Sans"/>
            </a:endParaRPr>
          </a:p>
          <a:p>
            <a:pPr indent="0" lvl="0" marL="0" rtl="0" algn="l">
              <a:lnSpc>
                <a:spcPct val="115000"/>
              </a:lnSpc>
              <a:spcBef>
                <a:spcPts val="600"/>
              </a:spcBef>
              <a:spcAft>
                <a:spcPts val="0"/>
              </a:spcAft>
              <a:buNone/>
            </a:pPr>
            <a:r>
              <a:t/>
            </a: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Ground rules for WhatsApp support group:</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Respect the privacy of personal pictures and videos that are sent to the chat group.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Everyone is different and will have different experiences to share.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Respect each other by paying attention and taking turns to share and listen.</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What we say in the group stays in the group – both in-person and online.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Share only what you feel comfortable to share.</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Discussion on the WhatsApp group will focus on parenting only.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chemeClr val="dk1"/>
                </a:solidFill>
                <a:latin typeface="Noto Sans"/>
                <a:ea typeface="Noto Sans"/>
                <a:cs typeface="Noto Sans"/>
                <a:sym typeface="Noto Sans"/>
              </a:rPr>
              <a:t>Feel free to ask any questions!</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Remind the parents that the group has ground rules to ensure everyone feels comfortable sharing and keeps a positive environment. If someone unintentionally breaks a rule, facilitators will privately send a gentle reminder message to the parent and remind the whole group about the rules. However, if a participant shares something inappropriate or continues to break the rules, the facilitator may have to remove the parent to ensure the group remains a positive space.</a:t>
            </a:r>
            <a:endParaRPr sz="1200">
              <a:solidFill>
                <a:schemeClr val="dk1"/>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i="1" sz="1200">
              <a:solidFill>
                <a:srgbClr val="113D5C"/>
              </a:solidFill>
              <a:latin typeface="Noto Sans"/>
              <a:ea typeface="Noto Sans"/>
              <a:cs typeface="Noto Sans"/>
              <a:sym typeface="Noto Sans"/>
            </a:endParaRPr>
          </a:p>
        </p:txBody>
      </p:sp>
      <p:sp>
        <p:nvSpPr>
          <p:cNvPr id="727" name="Google Shape;727;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rPr lang="en-US" sz="1300">
                <a:solidFill>
                  <a:srgbClr val="E4007C"/>
                </a:solidFill>
                <a:latin typeface="Noto Sans SemiBold"/>
                <a:ea typeface="Noto Sans SemiBold"/>
                <a:cs typeface="Noto Sans SemiBold"/>
                <a:sym typeface="Noto Sans SemiBold"/>
              </a:rPr>
              <a:t>Facilitator’s Role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with the parents that throughout Crianza con Conciencia+, your role will be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Check in every few days till the end of the course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Make sure all the parents are following the ground rules discussed earlier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Pose questions on parenting for discussion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Report any case of abuse of girls, boys, adolescents, and adults.</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Leave once the programme is completed. However, parents can continue learning through Crianza con Conciencia+. By the end of the year, there will be new courses on Crianza con Conciencia+. </a:t>
            </a:r>
            <a:endParaRPr sz="1200">
              <a:solidFill>
                <a:srgbClr val="113D5C"/>
              </a:solidFill>
              <a:latin typeface="Noto Sans"/>
              <a:ea typeface="Noto Sans"/>
              <a:cs typeface="Noto Sans"/>
              <a:sym typeface="Noto Sans"/>
            </a:endParaRPr>
          </a:p>
          <a:p>
            <a:pPr indent="0" lvl="0" marL="0" rtl="0" algn="l">
              <a:lnSpc>
                <a:spcPct val="100000"/>
              </a:lnSpc>
              <a:spcBef>
                <a:spcPts val="100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None/>
            </a:pPr>
            <a:r>
              <a:rPr lang="en-US" sz="1300">
                <a:solidFill>
                  <a:srgbClr val="E4007C"/>
                </a:solidFill>
                <a:latin typeface="Noto Sans SemiBold"/>
                <a:ea typeface="Noto Sans SemiBold"/>
                <a:cs typeface="Noto Sans SemiBold"/>
                <a:sym typeface="Noto Sans SemiBold"/>
              </a:rPr>
              <a:t>Questions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None/>
            </a:pPr>
            <a:r>
              <a:rPr lang="en-US" sz="1200">
                <a:solidFill>
                  <a:srgbClr val="113D5C"/>
                </a:solidFill>
                <a:latin typeface="Noto Sans SemiBold"/>
                <a:ea typeface="Noto Sans SemiBold"/>
                <a:cs typeface="Noto Sans SemiBold"/>
                <a:sym typeface="Noto Sans SemiBold"/>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pPr>
            <a:r>
              <a:rPr lang="en-US" sz="1200">
                <a:solidFill>
                  <a:srgbClr val="113D5C"/>
                </a:solidFill>
                <a:latin typeface="Noto Sans"/>
                <a:ea typeface="Noto Sans"/>
                <a:cs typeface="Noto Sans"/>
                <a:sym typeface="Noto Sans"/>
              </a:rPr>
              <a:t>Reflect with parents on any specific areas of Crianza con Conciencia+ that require support.</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pPr>
            <a:r>
              <a:rPr lang="en-US" sz="1200">
                <a:solidFill>
                  <a:srgbClr val="113D5C"/>
                </a:solidFill>
                <a:latin typeface="Noto Sans"/>
                <a:ea typeface="Noto Sans"/>
                <a:cs typeface="Noto Sans"/>
                <a:sym typeface="Noto Sans"/>
              </a:rPr>
              <a:t>Encourage parents by using open-ended questions, like, “Is there anything specific about using the Crianza con Conciencia+ chatbot that you'd like to know more about?" or "What are your initial thoughts on participating in the WhatsApp Support Groups?"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pPr>
            <a:r>
              <a:rPr lang="en-US" sz="1200">
                <a:solidFill>
                  <a:srgbClr val="113D5C"/>
                </a:solidFill>
                <a:latin typeface="Noto Sans"/>
                <a:ea typeface="Noto Sans"/>
                <a:cs typeface="Noto Sans"/>
                <a:sym typeface="Noto Sans"/>
              </a:rPr>
              <a:t>To respond to parents' questions, offer clear and concise information. Provide step-by-step guidance if necessary.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pPr>
            <a:r>
              <a:rPr lang="en-US" sz="1200">
                <a:solidFill>
                  <a:srgbClr val="113D5C"/>
                </a:solidFill>
                <a:latin typeface="Noto Sans SemiBold"/>
                <a:ea typeface="Noto Sans SemiBold"/>
                <a:cs typeface="Noto Sans SemiBold"/>
                <a:sym typeface="Noto Sans SemiBold"/>
              </a:rP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pPr>
            <a:r>
              <a:rPr lang="en-US" sz="1200">
                <a:solidFill>
                  <a:srgbClr val="113D5C"/>
                </a:solidFill>
                <a:latin typeface="Noto Sans"/>
                <a:ea typeface="Noto Sans"/>
                <a:cs typeface="Noto Sans"/>
                <a:sym typeface="Noto Sans"/>
              </a:rPr>
              <a:t>Ask the parents if they have any questions: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Using the Crianza con Conciencia+ chatbot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Participating in the WhatsApp Support Groups. </a:t>
            </a:r>
            <a:endParaRPr sz="1200">
              <a:solidFill>
                <a:srgbClr val="113D5C"/>
              </a:solidFill>
              <a:latin typeface="Noto Sans"/>
              <a:ea typeface="Noto Sans"/>
              <a:cs typeface="Noto Sans"/>
              <a:sym typeface="Noto Sans"/>
            </a:endParaRPr>
          </a:p>
          <a:p>
            <a:pPr indent="-228600" lvl="0" marL="457200" rtl="0" algn="l">
              <a:lnSpc>
                <a:spcPct val="115000"/>
              </a:lnSpc>
              <a:spcBef>
                <a:spcPts val="600"/>
              </a:spcBef>
              <a:spcAft>
                <a:spcPts val="1000"/>
              </a:spcAft>
              <a:buClr>
                <a:schemeClr val="dk1"/>
              </a:buClr>
              <a:buSzPts val="1100"/>
              <a:buNone/>
            </a:pPr>
            <a:r>
              <a:t/>
            </a:r>
            <a:endParaRPr/>
          </a:p>
        </p:txBody>
      </p:sp>
      <p:sp>
        <p:nvSpPr>
          <p:cNvPr id="756" name="Google Shape;756;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b847491d1_0_1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pPr>
            <a:r>
              <a:rPr lang="en-US" sz="1300">
                <a:solidFill>
                  <a:srgbClr val="E4007C"/>
                </a:solidFill>
                <a:latin typeface="Noto Sans SemiBold"/>
                <a:ea typeface="Noto Sans SemiBold"/>
                <a:cs typeface="Noto Sans SemiBold"/>
                <a:sym typeface="Noto Sans SemiBold"/>
              </a:rPr>
              <a:t>Connecting Formando Conciecnia+ and Parent ID (10min)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In order to report on parents’ attendance, you will need to connect each Parent’s unique identifier with your Formando Conciencia+ App.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Instructions</a:t>
            </a:r>
            <a:endParaRPr sz="1200">
              <a:solidFill>
                <a:srgbClr val="113D5C"/>
              </a:solidFill>
              <a:latin typeface="Noto Sans SemiBold"/>
              <a:ea typeface="Noto Sans SemiBold"/>
              <a:cs typeface="Noto Sans SemiBold"/>
              <a:sym typeface="Noto Sans SemiBold"/>
            </a:endParaRPr>
          </a:p>
          <a:p>
            <a:pPr indent="0" lvl="0" marL="0" rtl="0" algn="just">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Follow the steps below to add each parent to your Formando Conciencia+ App: </a:t>
            </a:r>
            <a:endParaRPr sz="1200">
              <a:solidFill>
                <a:srgbClr val="113D5C"/>
              </a:solidFill>
              <a:latin typeface="Noto Sans"/>
              <a:ea typeface="Noto Sans"/>
              <a:cs typeface="Noto Sans"/>
              <a:sym typeface="Noto Sans"/>
            </a:endParaRPr>
          </a:p>
          <a:p>
            <a:pPr indent="0" lvl="0" marL="0" rtl="0" algn="just">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To add a parent:</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Select the profile icon from the bottom navigation bar.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Choose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If two parents from the same family are participating in Crianza con Conciencia+, together, you must link their accounts.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Once you have added the first parent profile, to add a second parent, select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Select “Add Co-Parent”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Select the co-parent from available parent user profiles.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Select “Save”</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*Both parent profiles will be updated to note the co-parent.*</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r>
              <a:t/>
            </a:r>
            <a:endParaRPr/>
          </a:p>
        </p:txBody>
      </p:sp>
      <p:sp>
        <p:nvSpPr>
          <p:cNvPr id="773" name="Google Shape;773;g2bb847491d1_0_1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pPr>
            <a:r>
              <a:rPr lang="en-US" sz="1300">
                <a:solidFill>
                  <a:srgbClr val="E4007C"/>
                </a:solidFill>
                <a:latin typeface="Noto Sans SemiBold"/>
                <a:ea typeface="Noto Sans SemiBold"/>
                <a:cs typeface="Noto Sans SemiBold"/>
                <a:sym typeface="Noto Sans SemiBold"/>
              </a:rPr>
              <a:t>Closing Activity (10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Close with a goodbye activity. Allow participants to decide how they would like to end the session. This may be a prayer or a group clap.</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SemiBold"/>
                <a:ea typeface="Noto Sans SemiBold"/>
                <a:cs typeface="Noto Sans SemiBold"/>
                <a:sym typeface="Noto Sans SemiBold"/>
              </a:rPr>
              <a:t>Instructions</a:t>
            </a:r>
            <a:endParaRPr sz="1200">
              <a:solidFill>
                <a:srgbClr val="113D5C"/>
              </a:solidFill>
              <a:latin typeface="Noto Sans SemiBold"/>
              <a:ea typeface="Noto Sans SemiBold"/>
              <a:cs typeface="Noto Sans SemiBold"/>
              <a:sym typeface="Noto Sans SemiBold"/>
            </a:endParaRPr>
          </a:p>
          <a:p>
            <a:pPr indent="-304800" lvl="0" marL="457200" rtl="0" algn="just">
              <a:lnSpc>
                <a:spcPct val="150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Ask everyone to take a slow walk around the room.</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Invite them to reflect on what they've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Acknowledge that thoughts may wander; ask them to gently return to your voice.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Allow 3 minutes of silent individual reflection.</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After 3 minutes, gather in a circle.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Invite a volunteer to share an affirmation or something they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Continue clockwise, each person sharing briefly.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The facilitator can model sharing with a phrase like, "I'm impressed with your commitment for your girls, boys, and teens by showing up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Thank everyone for sharing and conclude the session with enthusiasm: "Thank you for being part of Crianza con Conciencia +, applause for all!"</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r>
              <a:t/>
            </a:r>
            <a:endParaRPr/>
          </a:p>
        </p:txBody>
      </p:sp>
      <p:sp>
        <p:nvSpPr>
          <p:cNvPr id="779" name="Google Shape;779;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the aims and benefits of being part of Crianza con Conciencia+ with the parents.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The Crianza con Conciencia+ programme is for parents with boys, girls, or teens between 2 and 17 years old.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a:p>
        </p:txBody>
      </p:sp>
      <p:sp>
        <p:nvSpPr>
          <p:cNvPr id="334" name="Google Shape;334;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bbec03bd81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None/>
            </a:pPr>
            <a:r>
              <a:rPr lang="en-US" sz="1200">
                <a:solidFill>
                  <a:srgbClr val="113D5C"/>
                </a:solidFill>
                <a:latin typeface="Noto Sans"/>
                <a:ea typeface="Noto Sans"/>
                <a:cs typeface="Noto Sans"/>
                <a:sym typeface="Noto Sans"/>
              </a:rPr>
              <a:t>Remind the participants to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Lookout for the next Crianza con Conciencia+ chatbot lesson.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Sharing their experiences and challenges on the WhatsApp Support Group. </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None/>
            </a:pPr>
            <a:r>
              <a:rPr lang="en-US" sz="1200">
                <a:solidFill>
                  <a:srgbClr val="113D5C"/>
                </a:solidFill>
                <a:latin typeface="Noto Sans"/>
                <a:ea typeface="Noto Sans"/>
                <a:cs typeface="Noto Sans"/>
                <a:sym typeface="Noto Sans"/>
              </a:rPr>
              <a:t>Thank participants for the commitment they have made to each other by coming to the group! </a:t>
            </a:r>
            <a:endParaRPr sz="1200">
              <a:solidFill>
                <a:srgbClr val="113D5C"/>
              </a:solidFill>
              <a:latin typeface="Noto Sans"/>
              <a:ea typeface="Noto Sans"/>
              <a:cs typeface="Noto Sans"/>
              <a:sym typeface="Noto Sans"/>
            </a:endParaRPr>
          </a:p>
          <a:p>
            <a:pPr indent="-228600" lvl="0" marL="457200" rtl="0" algn="l">
              <a:lnSpc>
                <a:spcPct val="115000"/>
              </a:lnSpc>
              <a:spcBef>
                <a:spcPts val="1200"/>
              </a:spcBef>
              <a:spcAft>
                <a:spcPts val="1000"/>
              </a:spcAft>
              <a:buClr>
                <a:schemeClr val="dk1"/>
              </a:buClr>
              <a:buSzPts val="1100"/>
              <a:buNone/>
            </a:pPr>
            <a:r>
              <a:t/>
            </a:r>
            <a:endParaRPr/>
          </a:p>
        </p:txBody>
      </p:sp>
      <p:sp>
        <p:nvSpPr>
          <p:cNvPr id="784" name="Google Shape;784;g2bbec03bd8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1" name="Google Shape;801;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Now, when we say ‘parents’ and ‘parenting’, we mean someone who is caring for the boys, girls, or teens, whether that person is their biological parent or not. This includes any person who is a primary caregiver responsible for the wellbeing of the girl or boy.</a:t>
            </a:r>
            <a:endParaRPr>
              <a:solidFill>
                <a:schemeClr val="dk1"/>
              </a:solidFill>
            </a:endParaRPr>
          </a:p>
          <a:p>
            <a:pPr indent="0" lvl="0" marL="0" rtl="0" algn="l">
              <a:lnSpc>
                <a:spcPct val="100000"/>
              </a:lnSpc>
              <a:spcBef>
                <a:spcPts val="1200"/>
              </a:spcBef>
              <a:spcAft>
                <a:spcPts val="0"/>
              </a:spcAft>
              <a:buSzPts val="1400"/>
              <a:buNone/>
            </a:pPr>
            <a:r>
              <a:t/>
            </a:r>
            <a:endParaRPr/>
          </a:p>
        </p:txBody>
      </p:sp>
      <p:sp>
        <p:nvSpPr>
          <p:cNvPr id="341" name="Google Shape;341;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The lesson of Crianza con Conciencia+ is to help build open, caring and trusting relationships between caregivers and their boys, girls, or teens. When we have healthy and positive relations, they help parents to keep their boys, girls, or teens safe and support their growth and development.</a:t>
            </a:r>
            <a:endParaRPr/>
          </a:p>
        </p:txBody>
      </p:sp>
      <p:sp>
        <p:nvSpPr>
          <p:cNvPr id="348" name="Google Shape;348;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Crianza con Conciencia+ has three parts: </a:t>
            </a:r>
            <a:br>
              <a:rPr lang="en-US"/>
            </a:br>
            <a:br>
              <a:rPr lang="en-US"/>
            </a:br>
            <a:r>
              <a:rPr lang="en-US"/>
              <a:t>1. The in-person onboarding session, that you are a part of right now </a:t>
            </a:r>
            <a:endParaRPr/>
          </a:p>
          <a:p>
            <a:pPr indent="0" lvl="0" marL="0" rtl="0" algn="l">
              <a:lnSpc>
                <a:spcPct val="100000"/>
              </a:lnSpc>
              <a:spcBef>
                <a:spcPts val="0"/>
              </a:spcBef>
              <a:spcAft>
                <a:spcPts val="0"/>
              </a:spcAft>
              <a:buSzPts val="1100"/>
              <a:buNone/>
            </a:pPr>
            <a:r>
              <a:rPr lang="en-US"/>
              <a:t>2. Courses on chatbot on WhatsApp where you will learn tips on how to improve your relationship with your girl, boy, or teen. </a:t>
            </a:r>
            <a:endParaRPr/>
          </a:p>
          <a:p>
            <a:pPr indent="0" lvl="0" marL="0" rtl="0" algn="l">
              <a:lnSpc>
                <a:spcPct val="100000"/>
              </a:lnSpc>
              <a:spcBef>
                <a:spcPts val="0"/>
              </a:spcBef>
              <a:spcAft>
                <a:spcPts val="0"/>
              </a:spcAft>
              <a:buSzPts val="1100"/>
              <a:buNone/>
            </a:pPr>
            <a:r>
              <a:rPr lang="en-US"/>
              <a:t>3. A WhatsApp group with other parents and facilitators to ask questions, and discuss parenting topics. </a:t>
            </a:r>
            <a:endParaRPr/>
          </a:p>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r>
              <a:t/>
            </a:r>
            <a:endParaRPr b="1">
              <a:solidFill>
                <a:schemeClr val="dk1"/>
              </a:solidFill>
            </a:endParaRPr>
          </a:p>
          <a:p>
            <a:pPr indent="0" lvl="0" marL="0" rtl="0" algn="just">
              <a:lnSpc>
                <a:spcPct val="150000"/>
              </a:lnSpc>
              <a:spcBef>
                <a:spcPts val="1200"/>
              </a:spcBef>
              <a:spcAft>
                <a:spcPts val="0"/>
              </a:spcAft>
              <a:buSzPts val="1100"/>
              <a:buNone/>
            </a:pPr>
            <a:r>
              <a:t/>
            </a: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b847491d1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bb847491d1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Parents receive daily parenting tips via WhatsApp to help them with their relationship with their girl, boy, or teen (requiring only 5 minutes per day). Parents will receive 5 lessons on improving their relationship with their girl, boy, or teen: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r>
              <a:rPr lang="en-US" sz="1200">
                <a:solidFill>
                  <a:schemeClr val="dk1"/>
                </a:solidFill>
              </a:rPr>
              <a:t>Share the name and the objective of each lesson with the parents.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 Id="rId6"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6" name="Shape 29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 name="Shape 297"/>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8" name="Shape 298"/>
        <p:cNvGrpSpPr/>
        <p:nvPr/>
      </p:nvGrpSpPr>
      <p:grpSpPr>
        <a:xfrm>
          <a:off x="0" y="0"/>
          <a:ext cx="0" cy="0"/>
          <a:chOff x="0" y="0"/>
          <a:chExt cx="0" cy="0"/>
        </a:xfrm>
      </p:grpSpPr>
      <p:sp>
        <p:nvSpPr>
          <p:cNvPr id="299" name="Google Shape;299;p50"/>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50"/>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01" name="Google Shape;301;p50"/>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302" name="Shape 302"/>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3" name="Shape 30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304" name="Shape 304"/>
        <p:cNvGrpSpPr/>
        <p:nvPr/>
      </p:nvGrpSpPr>
      <p:grpSpPr>
        <a:xfrm>
          <a:off x="0" y="0"/>
          <a:ext cx="0" cy="0"/>
          <a:chOff x="0" y="0"/>
          <a:chExt cx="0" cy="0"/>
        </a:xfrm>
      </p:grpSpPr>
      <p:cxnSp>
        <p:nvCxnSpPr>
          <p:cNvPr id="305" name="Google Shape;305;p53"/>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6" name="Google Shape;306;p53"/>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7" name="Google Shape;307;p53"/>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8" name="Google Shape;308;p53"/>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9" name="Shape 309"/>
        <p:cNvGrpSpPr/>
        <p:nvPr/>
      </p:nvGrpSpPr>
      <p:grpSpPr>
        <a:xfrm>
          <a:off x="0" y="0"/>
          <a:ext cx="0" cy="0"/>
          <a:chOff x="0" y="0"/>
          <a:chExt cx="0" cy="0"/>
        </a:xfrm>
      </p:grpSpPr>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theme" Target="../theme/theme3.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87" name="Google Shape;287;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88" name="Google Shape;288;p44"/>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1" name="Shape 291"/>
        <p:cNvGrpSpPr/>
        <p:nvPr/>
      </p:nvGrpSpPr>
      <p:grpSpPr>
        <a:xfrm>
          <a:off x="0" y="0"/>
          <a:ext cx="0" cy="0"/>
          <a:chOff x="0" y="0"/>
          <a:chExt cx="0" cy="0"/>
        </a:xfrm>
      </p:grpSpPr>
      <p:cxnSp>
        <p:nvCxnSpPr>
          <p:cNvPr id="292" name="Google Shape;292;p4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3" name="Google Shape;293;p4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94" name="Google Shape;294;p47"/>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95" name="Google Shape;295;p4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3.png"/><Relationship Id="rId7"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7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45.png"/><Relationship Id="rId7" Type="http://schemas.openxmlformats.org/officeDocument/2006/relationships/image" Target="../media/image52.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6.jpg"/><Relationship Id="rId5" Type="http://schemas.openxmlformats.org/officeDocument/2006/relationships/image" Target="../media/image68.jpg"/><Relationship Id="rId6" Type="http://schemas.openxmlformats.org/officeDocument/2006/relationships/image" Target="../media/image65.jpg"/><Relationship Id="rId7"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63.png"/><Relationship Id="rId5" Type="http://schemas.openxmlformats.org/officeDocument/2006/relationships/image" Target="../media/image85.png"/><Relationship Id="rId6" Type="http://schemas.openxmlformats.org/officeDocument/2006/relationships/image" Target="../media/image69.jpg"/><Relationship Id="rId7" Type="http://schemas.openxmlformats.org/officeDocument/2006/relationships/image" Target="../media/image81.png"/><Relationship Id="rId8" Type="http://schemas.openxmlformats.org/officeDocument/2006/relationships/image" Target="../media/image8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63.png"/><Relationship Id="rId9" Type="http://schemas.openxmlformats.org/officeDocument/2006/relationships/image" Target="../media/image74.jpg"/><Relationship Id="rId5" Type="http://schemas.openxmlformats.org/officeDocument/2006/relationships/image" Target="../media/image81.png"/><Relationship Id="rId6" Type="http://schemas.openxmlformats.org/officeDocument/2006/relationships/image" Target="../media/image80.jpg"/><Relationship Id="rId7" Type="http://schemas.openxmlformats.org/officeDocument/2006/relationships/image" Target="../media/image78.jpg"/><Relationship Id="rId8" Type="http://schemas.openxmlformats.org/officeDocument/2006/relationships/image" Target="../media/image7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10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9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82.png"/><Relationship Id="rId5"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7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88.png"/><Relationship Id="rId4" Type="http://schemas.openxmlformats.org/officeDocument/2006/relationships/image" Target="../media/image96.jpg"/><Relationship Id="rId5" Type="http://schemas.openxmlformats.org/officeDocument/2006/relationships/image" Target="../media/image97.jpg"/><Relationship Id="rId6" Type="http://schemas.openxmlformats.org/officeDocument/2006/relationships/image" Target="../media/image100.jpg"/><Relationship Id="rId7" Type="http://schemas.openxmlformats.org/officeDocument/2006/relationships/image" Target="../media/image9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comments" Target="../comments/commen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95.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8.jpg"/><Relationship Id="rId6"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lang="en-US" sz="3700">
                <a:solidFill>
                  <a:srgbClr val="0B4060"/>
                </a:solidFill>
                <a:latin typeface="Delicious Handrawn"/>
                <a:ea typeface="Delicious Handrawn"/>
                <a:cs typeface="Delicious Handrawn"/>
                <a:sym typeface="Delicious Handrawn"/>
              </a:rP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dk1"/>
                </a:solidFill>
                <a:latin typeface="Noto Sans Thin"/>
                <a:ea typeface="Noto Sans Thin"/>
                <a:cs typeface="Noto Sans Thin"/>
                <a:sym typeface="Noto Sans Thin"/>
              </a:rP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4"/>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00" name="Google Shape;400;p64"/>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01" name="Google Shape;401;p64"/>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123D5D"/>
                </a:solidFill>
                <a:latin typeface="Delicious Handrawn"/>
                <a:ea typeface="Delicious Handrawn"/>
                <a:cs typeface="Delicious Handrawn"/>
                <a:sym typeface="Delicious Handrawn"/>
              </a:rPr>
              <a:t>Lesson</a:t>
            </a:r>
            <a:r>
              <a:rPr b="0" i="0" lang="en-US" sz="1900" u="none" cap="none" strike="noStrike">
                <a:solidFill>
                  <a:srgbClr val="123D5D"/>
                </a:solidFill>
                <a:latin typeface="Delicious Handrawn"/>
                <a:ea typeface="Delicious Handrawn"/>
                <a:cs typeface="Delicious Handrawn"/>
                <a:sym typeface="Delicious Handrawn"/>
              </a:rPr>
              <a:t> 4: </a:t>
            </a:r>
            <a:r>
              <a:rPr lang="en-US" sz="1900">
                <a:solidFill>
                  <a:srgbClr val="123D5D"/>
                </a:solidFill>
                <a:latin typeface="Delicious Handrawn"/>
                <a:ea typeface="Delicious Handrawn"/>
                <a:cs typeface="Delicious Handrawn"/>
                <a:sym typeface="Delicious Handrawn"/>
              </a:rPr>
              <a:t>Noticing </a:t>
            </a:r>
            <a:r>
              <a:rPr b="0" i="0" lang="en-US" sz="1900" u="none" cap="none" strike="noStrike">
                <a:solidFill>
                  <a:srgbClr val="123D5D"/>
                </a:solidFill>
                <a:latin typeface="Delicious Handrawn"/>
                <a:ea typeface="Delicious Handrawn"/>
                <a:cs typeface="Delicious Handrawn"/>
                <a:sym typeface="Delicious Handrawn"/>
              </a:rPr>
              <a:t>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02" name="Google Shape;402;p64"/>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03" name="Google Shape;403;p64"/>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123D5D"/>
                </a:solidFill>
                <a:latin typeface="Delicious Handrawn"/>
                <a:ea typeface="Delicious Handrawn"/>
                <a:cs typeface="Delicious Handrawn"/>
                <a:sym typeface="Delicious Handrawn"/>
              </a:rPr>
              <a:t>Lesson</a:t>
            </a:r>
            <a:r>
              <a:rPr b="0" i="0" lang="en-US" sz="1900" u="none" cap="none" strike="noStrike">
                <a:solidFill>
                  <a:srgbClr val="123D5D"/>
                </a:solidFill>
                <a:latin typeface="Delicious Handrawn"/>
                <a:ea typeface="Delicious Handrawn"/>
                <a:cs typeface="Delicious Handrawn"/>
                <a:sym typeface="Delicious Handrawn"/>
              </a:rPr>
              <a:t> 5: </a:t>
            </a:r>
            <a:r>
              <a:rPr lang="en-US" sz="1900">
                <a:solidFill>
                  <a:srgbClr val="123D5D"/>
                </a:solidFill>
                <a:latin typeface="Delicious Handrawn"/>
                <a:ea typeface="Delicious Handrawn"/>
                <a:cs typeface="Delicious Handrawn"/>
                <a:sym typeface="Delicious Handrawn"/>
              </a:rPr>
              <a:t>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04" name="Google Shape;404;p64"/>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pPr>
            <a:r>
              <a:rPr b="1" i="0" lang="en-US" sz="1600" u="none" cap="none" strike="noStrike">
                <a:solidFill>
                  <a:srgbClr val="00969B"/>
                </a:solidFill>
                <a:latin typeface="Arial"/>
                <a:ea typeface="Arial"/>
                <a:cs typeface="Arial"/>
                <a:sym typeface="Arial"/>
              </a:rPr>
              <a:t>At the end of 5 days </a:t>
            </a:r>
            <a:r>
              <a:rPr b="1" lang="en-US" sz="1600">
                <a:solidFill>
                  <a:srgbClr val="00969B"/>
                </a:solidFill>
              </a:rPr>
              <a:t>you </a:t>
            </a:r>
            <a:r>
              <a:rPr b="1" i="0" lang="en-US" sz="1600" u="none" cap="none" strike="noStrike">
                <a:solidFill>
                  <a:srgbClr val="00969B"/>
                </a:solidFill>
                <a:latin typeface="Arial"/>
                <a:ea typeface="Arial"/>
                <a:cs typeface="Arial"/>
                <a:sym typeface="Arial"/>
              </a:rPr>
              <a:t>will receive </a:t>
            </a:r>
            <a:r>
              <a:rPr b="1" lang="en-US" sz="1600">
                <a:solidFill>
                  <a:srgbClr val="00969B"/>
                </a:solidFill>
              </a:rPr>
              <a:t>a positive parenting certificate!!</a:t>
            </a:r>
            <a:endParaRPr b="1" i="0" sz="1600" u="none" cap="none" strike="noStrike">
              <a:solidFill>
                <a:srgbClr val="00969B"/>
              </a:solidFill>
              <a:latin typeface="Arial"/>
              <a:ea typeface="Arial"/>
              <a:cs typeface="Arial"/>
              <a:sym typeface="Arial"/>
            </a:endParaRPr>
          </a:p>
        </p:txBody>
      </p:sp>
      <p:sp>
        <p:nvSpPr>
          <p:cNvPr id="405" name="Google Shape;405;p64"/>
          <p:cNvSpPr txBox="1"/>
          <p:nvPr/>
        </p:nvSpPr>
        <p:spPr>
          <a:xfrm>
            <a:off x="1228025" y="228600"/>
            <a:ext cx="6852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100" u="none" cap="none" strike="noStrike">
                <a:solidFill>
                  <a:schemeClr val="lt1"/>
                </a:solidFill>
                <a:highlight>
                  <a:srgbClr val="0E3A5A"/>
                </a:highlight>
                <a:latin typeface="Arial"/>
                <a:ea typeface="Arial"/>
                <a:cs typeface="Arial"/>
                <a:sym typeface="Arial"/>
              </a:rPr>
              <a:t>Elementary Course: Improve the Relationship with my girl, boy or adolescent</a:t>
            </a:r>
            <a:endParaRPr b="0" i="0" sz="2100" u="none" cap="none" strike="noStrike">
              <a:solidFill>
                <a:schemeClr val="lt1"/>
              </a:solidFill>
              <a:highlight>
                <a:srgbClr val="0E3A5A"/>
              </a:highlight>
              <a:latin typeface="Arial"/>
              <a:ea typeface="Arial"/>
              <a:cs typeface="Arial"/>
              <a:sym typeface="Arial"/>
            </a:endParaRPr>
          </a:p>
        </p:txBody>
      </p:sp>
      <p:sp>
        <p:nvSpPr>
          <p:cNvPr id="406" name="Google Shape;406;p64"/>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Helping your </a:t>
            </a:r>
            <a:r>
              <a:rPr lang="en-US" sz="1000">
                <a:solidFill>
                  <a:srgbClr val="0B4060"/>
                </a:solidFill>
                <a:highlight>
                  <a:schemeClr val="lt1"/>
                </a:highlight>
                <a:latin typeface="Noto Sans"/>
                <a:ea typeface="Noto Sans"/>
                <a:cs typeface="Noto Sans"/>
                <a:sym typeface="Noto Sans"/>
              </a:rPr>
              <a:t>girl</a:t>
            </a:r>
            <a:r>
              <a:rPr lang="en-US" sz="1000">
                <a:solidFill>
                  <a:srgbClr val="0B4060"/>
                </a:solidFill>
                <a:highlight>
                  <a:schemeClr val="lt1"/>
                </a:highlight>
                <a:latin typeface="Noto Sans"/>
                <a:ea typeface="Noto Sans"/>
                <a:cs typeface="Noto Sans"/>
                <a:sym typeface="Noto Sans"/>
              </a:rPr>
              <a:t>,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07" name="Google Shape;407;p64"/>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lt1"/>
                </a:solidFill>
                <a:latin typeface="Arial"/>
                <a:ea typeface="Arial"/>
                <a:cs typeface="Arial"/>
                <a:sym typeface="Arial"/>
              </a:rPr>
              <a:t>About </a:t>
            </a:r>
            <a:r>
              <a:rPr b="1" lang="en-US" sz="2400">
                <a:solidFill>
                  <a:schemeClr val="lt1"/>
                </a:solidFill>
              </a:rPr>
              <a:t>Crianza con Conciencia+</a:t>
            </a:r>
            <a:endParaRPr b="0" i="0" sz="2400" u="none" cap="none" strike="noStrike">
              <a:solidFill>
                <a:schemeClr val="lt1"/>
              </a:solidFill>
              <a:latin typeface="Arial"/>
              <a:ea typeface="Arial"/>
              <a:cs typeface="Arial"/>
              <a:sym typeface="Arial"/>
            </a:endParaRPr>
          </a:p>
        </p:txBody>
      </p:sp>
      <p:sp>
        <p:nvSpPr>
          <p:cNvPr id="414" name="Google Shape;414;p65"/>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5"/>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416" name="Google Shape;416;p65"/>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17" name="Google Shape;417;p65"/>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US">
                <a:solidFill>
                  <a:schemeClr val="lt1"/>
                </a:solidFill>
              </a:rP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sp>
        <p:nvSpPr>
          <p:cNvPr id="418" name="Google Shape;418;p65"/>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19" name="Google Shape;419;p65"/>
          <p:cNvCxnSpPr>
            <a:endCxn id="42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20" name="Google Shape;420;p65"/>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US" sz="1900">
                <a:solidFill>
                  <a:schemeClr val="dk2"/>
                </a:solidFill>
                <a:latin typeface="Delicious Handrawn"/>
                <a:ea typeface="Delicious Handrawn"/>
                <a:cs typeface="Delicious Handrawn"/>
                <a:sym typeface="Delicious Handrawn"/>
              </a:rPr>
              <a:t> 5 Daily Lessons on improving your relationship with your girl, boy, or teen</a:t>
            </a:r>
            <a:endParaRPr>
              <a:solidFill>
                <a:schemeClr val="dk2"/>
              </a:solidFill>
            </a:endParaRPr>
          </a:p>
        </p:txBody>
      </p:sp>
      <p:sp>
        <p:nvSpPr>
          <p:cNvPr id="421" name="Google Shape;421;p65"/>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900">
                <a:solidFill>
                  <a:srgbClr val="00969B"/>
                </a:solidFill>
                <a:latin typeface="Delicious Handrawn"/>
                <a:ea typeface="Delicious Handrawn"/>
                <a:cs typeface="Delicious Handrawn"/>
                <a:sym typeface="Delicious Handrawn"/>
              </a:rPr>
              <a:t>Playful activities to do with your girl, boy, or teen at the end of each lesson</a:t>
            </a:r>
            <a:endParaRPr>
              <a:solidFill>
                <a:srgbClr val="00969B"/>
              </a:solidFill>
            </a:endParaRPr>
          </a:p>
        </p:txBody>
      </p:sp>
      <p:sp>
        <p:nvSpPr>
          <p:cNvPr id="422" name="Google Shape;422;p65"/>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900">
                <a:solidFill>
                  <a:srgbClr val="00969B"/>
                </a:solidFill>
                <a:latin typeface="Delicious Handrawn"/>
                <a:ea typeface="Delicious Handrawn"/>
                <a:cs typeface="Delicious Handrawn"/>
                <a:sym typeface="Delicious Handrawn"/>
              </a:rPr>
              <a:t>Resources if they need support with mental health, violence, sexual violence, or substance abuse (Type HELP)</a:t>
            </a:r>
            <a:endParaRPr>
              <a:solidFill>
                <a:srgbClr val="00969B"/>
              </a:solidFill>
            </a:endParaRPr>
          </a:p>
        </p:txBody>
      </p:sp>
      <p:cxnSp>
        <p:nvCxnSpPr>
          <p:cNvPr id="423" name="Google Shape;423;p65"/>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24" name="Google Shape;424;p65"/>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6"/>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n-US" sz="1200">
                <a:solidFill>
                  <a:schemeClr val="dk1"/>
                </a:solidFill>
              </a:rP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rP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There will be three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lang="en-US" sz="1600">
                <a:solidFill>
                  <a:srgbClr val="00969B"/>
                </a:solidFill>
                <a:latin typeface="Delicious Handrawn"/>
                <a:ea typeface="Delicious Handrawn"/>
                <a:cs typeface="Delicious Handrawn"/>
                <a:sym typeface="Delicious Handrawn"/>
              </a:rPr>
              <a:t>After the onboarding session</a:t>
            </a:r>
            <a:r>
              <a:rPr b="0" i="0" lang="en-US" sz="1600" u="none" cap="none" strike="noStrike">
                <a:solidFill>
                  <a:srgbClr val="00969B"/>
                </a:solidFill>
                <a:latin typeface="Delicious Handrawn"/>
                <a:ea typeface="Delicious Handrawn"/>
                <a:cs typeface="Delicious Handrawn"/>
                <a:sym typeface="Delicious Handrawn"/>
              </a:rPr>
              <a:t> :</a:t>
            </a:r>
            <a:r>
              <a:rPr b="0" i="0" lang="en-US" sz="1200" u="none" cap="none" strike="noStrike">
                <a:solidFill>
                  <a:srgbClr val="00969B"/>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b="0" i="0" lang="en-US" sz="1700" u="none" cap="none" strike="noStrike">
                <a:solidFill>
                  <a:srgbClr val="00969B"/>
                </a:solidFill>
                <a:latin typeface="Delicious Handrawn"/>
                <a:ea typeface="Delicious Handrawn"/>
                <a:cs typeface="Delicious Handrawn"/>
                <a:sym typeface="Delicious Handrawn"/>
              </a:rPr>
              <a:t>Day 3:</a:t>
            </a:r>
            <a:r>
              <a:rPr b="0" i="0" lang="en-US" sz="1700" u="none" cap="none" strike="noStrike">
                <a:solidFill>
                  <a:schemeClr val="dk1"/>
                </a:solidFill>
                <a:latin typeface="Delicious Handrawn"/>
                <a:ea typeface="Delicious Handrawn"/>
                <a:cs typeface="Delicious Handrawn"/>
                <a:sym typeface="Delicious Handrawn"/>
              </a:rPr>
              <a:t> </a:t>
            </a:r>
            <a:r>
              <a:rPr lang="en-US" sz="1200">
                <a:solidFill>
                  <a:schemeClr val="dk1"/>
                </a:solidFill>
              </a:rPr>
              <a:t>Self-talk: WhatsApp Chat session on self-talk and stress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b="0" i="0" lang="en-US" sz="1700" u="none" cap="none" strike="noStrike">
                <a:solidFill>
                  <a:srgbClr val="00969B"/>
                </a:solidFill>
                <a:latin typeface="Delicious Handrawn"/>
                <a:ea typeface="Delicious Handrawn"/>
                <a:cs typeface="Delicious Handrawn"/>
                <a:sym typeface="Delicious Handrawn"/>
              </a:rPr>
              <a:t>Day </a:t>
            </a:r>
            <a:r>
              <a:rPr lang="en-US" sz="1700">
                <a:solidFill>
                  <a:srgbClr val="00969B"/>
                </a:solidFill>
                <a:latin typeface="Delicious Handrawn"/>
                <a:ea typeface="Delicious Handrawn"/>
                <a:cs typeface="Delicious Handrawn"/>
                <a:sym typeface="Delicious Handrawn"/>
              </a:rPr>
              <a:t>5</a:t>
            </a:r>
            <a:r>
              <a:rPr b="0" i="0" lang="en-US" sz="1700" u="none" cap="none" strike="noStrike">
                <a:solidFill>
                  <a:srgbClr val="00969B"/>
                </a:solidFill>
                <a:latin typeface="Delicious Handrawn"/>
                <a:ea typeface="Delicious Handrawn"/>
                <a:cs typeface="Delicious Handrawn"/>
                <a:sym typeface="Delicious Handrawn"/>
              </a:rPr>
              <a:t>:</a:t>
            </a:r>
            <a:r>
              <a:rPr b="0" i="0" lang="en-US" sz="1200" u="none" cap="none" strike="noStrike">
                <a:solidFill>
                  <a:srgbClr val="00969B"/>
                </a:solidFill>
                <a:latin typeface="Arial"/>
                <a:ea typeface="Arial"/>
                <a:cs typeface="Arial"/>
                <a:sym typeface="Arial"/>
              </a:rPr>
              <a:t> </a:t>
            </a:r>
            <a:r>
              <a:rPr lang="en-US" sz="1200">
                <a:solidFill>
                  <a:schemeClr val="dk1"/>
                </a:solidFill>
              </a:rPr>
              <a:t>Saying Goodbye</a:t>
            </a:r>
            <a:r>
              <a:rPr b="0" i="0" lang="en-U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31" name="Google Shape;431;p66"/>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432" name="Google Shape;432;p66"/>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433" name="Google Shape;433;p66"/>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US">
                <a:solidFill>
                  <a:schemeClr val="lt1"/>
                </a:solidFill>
              </a:rPr>
              <a:t>Support in a </a:t>
            </a:r>
            <a:r>
              <a:rPr b="1" i="1" lang="en-US">
                <a:solidFill>
                  <a:schemeClr val="lt1"/>
                </a:solidFill>
              </a:rPr>
              <a:t>separate</a:t>
            </a:r>
            <a:r>
              <a:rPr b="1" lang="en-US">
                <a:solidFill>
                  <a:schemeClr val="lt1"/>
                </a:solidFill>
              </a:rP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chemeClr val="lt1"/>
              </a:solidFill>
            </a:endParaRPr>
          </a:p>
        </p:txBody>
      </p:sp>
      <p:sp>
        <p:nvSpPr>
          <p:cNvPr id="434" name="Google Shape;434;p6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5" name="Google Shape;43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lt1"/>
                </a:solidFill>
                <a:latin typeface="Arial"/>
                <a:ea typeface="Arial"/>
                <a:cs typeface="Arial"/>
                <a:sym typeface="Arial"/>
              </a:rPr>
              <a:t>About </a:t>
            </a:r>
            <a:r>
              <a:rPr b="1" lang="en-US" sz="2400">
                <a:solidFill>
                  <a:schemeClr val="lt1"/>
                </a:solidFill>
              </a:rP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1" name="Google Shape;441;p67"/>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The Parent Journey</a:t>
            </a:r>
            <a:endParaRPr b="1" i="0" sz="1400" u="none" cap="none" strike="noStrike">
              <a:solidFill>
                <a:srgbClr val="000000"/>
              </a:solidFill>
            </a:endParaRPr>
          </a:p>
        </p:txBody>
      </p:sp>
      <p:sp>
        <p:nvSpPr>
          <p:cNvPr id="442" name="Google Shape;442;p67"/>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Day 1: </a:t>
            </a:r>
            <a:r>
              <a:rPr lang="en-US">
                <a:solidFill>
                  <a:schemeClr val="lt1"/>
                </a:solidFill>
              </a:rPr>
              <a:t>You’re here!</a:t>
            </a:r>
            <a:endParaRPr b="0" i="0" sz="1400" u="none" cap="none" strike="noStrike">
              <a:solidFill>
                <a:schemeClr val="lt1"/>
              </a:solidFill>
              <a:latin typeface="Arial"/>
              <a:ea typeface="Arial"/>
              <a:cs typeface="Arial"/>
              <a:sym typeface="Arial"/>
            </a:endParaRPr>
          </a:p>
        </p:txBody>
      </p:sp>
      <p:sp>
        <p:nvSpPr>
          <p:cNvPr id="443" name="Google Shape;443;p67"/>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C3F62"/>
                </a:solidFill>
                <a:latin typeface="Arial"/>
                <a:ea typeface="Arial"/>
                <a:cs typeface="Arial"/>
                <a:sym typeface="Arial"/>
              </a:rPr>
              <a:t>Day 2</a:t>
            </a:r>
            <a:endParaRPr b="0" i="0" sz="1400" u="none" cap="none" strike="noStrike">
              <a:solidFill>
                <a:srgbClr val="0C3F62"/>
              </a:solidFill>
              <a:latin typeface="Arial"/>
              <a:ea typeface="Arial"/>
              <a:cs typeface="Arial"/>
              <a:sym typeface="Arial"/>
            </a:endParaRPr>
          </a:p>
        </p:txBody>
      </p:sp>
      <p:sp>
        <p:nvSpPr>
          <p:cNvPr id="444" name="Google Shape;444;p67"/>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Day 3</a:t>
            </a:r>
            <a:endParaRPr b="0" i="0" sz="1400" u="none" cap="none" strike="noStrike">
              <a:solidFill>
                <a:schemeClr val="lt1"/>
              </a:solidFill>
              <a:latin typeface="Arial"/>
              <a:ea typeface="Arial"/>
              <a:cs typeface="Arial"/>
              <a:sym typeface="Arial"/>
            </a:endParaRPr>
          </a:p>
        </p:txBody>
      </p:sp>
      <p:sp>
        <p:nvSpPr>
          <p:cNvPr id="445" name="Google Shape;445;p67"/>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C3F62"/>
                </a:solidFill>
                <a:latin typeface="Arial"/>
                <a:ea typeface="Arial"/>
                <a:cs typeface="Arial"/>
                <a:sym typeface="Arial"/>
              </a:rPr>
              <a:t>Day 4</a:t>
            </a:r>
            <a:endParaRPr b="0" i="0" sz="1400" u="none" cap="none" strike="noStrike">
              <a:solidFill>
                <a:srgbClr val="0C3F62"/>
              </a:solidFill>
              <a:latin typeface="Arial"/>
              <a:ea typeface="Arial"/>
              <a:cs typeface="Arial"/>
              <a:sym typeface="Arial"/>
            </a:endParaRPr>
          </a:p>
        </p:txBody>
      </p:sp>
      <p:sp>
        <p:nvSpPr>
          <p:cNvPr id="446" name="Google Shape;446;p67"/>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Day 5</a:t>
            </a:r>
            <a:endParaRPr b="0" i="0" sz="1400" u="none" cap="none" strike="noStrike">
              <a:solidFill>
                <a:schemeClr val="lt1"/>
              </a:solidFill>
              <a:latin typeface="Arial"/>
              <a:ea typeface="Arial"/>
              <a:cs typeface="Arial"/>
              <a:sym typeface="Arial"/>
            </a:endParaRPr>
          </a:p>
        </p:txBody>
      </p:sp>
      <p:pic>
        <p:nvPicPr>
          <p:cNvPr id="447" name="Google Shape;447;p67"/>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448" name="Google Shape;448;p67"/>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1: </a:t>
            </a:r>
            <a:r>
              <a:rPr i="0" lang="en-US" sz="1100" u="none" cap="none" strike="noStrike">
                <a:solidFill>
                  <a:srgbClr val="013D5C"/>
                </a:solidFill>
                <a:latin typeface="Noto Sans"/>
                <a:ea typeface="Noto Sans"/>
                <a:cs typeface="Noto Sans"/>
                <a:sym typeface="Noto Sans"/>
              </a:rP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a:t>
            </a:r>
            <a:r>
              <a:rPr i="0" lang="en-US" sz="1100" u="none" cap="none" strike="noStrike">
                <a:solidFill>
                  <a:srgbClr val="013D5C"/>
                </a:solidFill>
                <a:latin typeface="Noto Sans"/>
                <a:ea typeface="Noto Sans"/>
                <a:cs typeface="Noto Sans"/>
                <a:sym typeface="Noto Sans"/>
              </a:rPr>
              <a:t>5 min)</a:t>
            </a:r>
            <a:endParaRPr i="0" sz="1300" u="none" cap="none" strike="noStrike">
              <a:solidFill>
                <a:srgbClr val="000000"/>
              </a:solidFill>
              <a:latin typeface="Noto Sans"/>
              <a:ea typeface="Noto Sans"/>
              <a:cs typeface="Noto Sans"/>
              <a:sym typeface="Noto Sans"/>
            </a:endParaRPr>
          </a:p>
        </p:txBody>
      </p:sp>
      <p:sp>
        <p:nvSpPr>
          <p:cNvPr id="449" name="Google Shape;449;p67"/>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2: </a:t>
            </a:r>
            <a:r>
              <a:rPr lang="en-US" sz="1100">
                <a:solidFill>
                  <a:srgbClr val="013D5C"/>
                </a:solidFill>
                <a:latin typeface="Noto Sans"/>
                <a:ea typeface="Noto Sans"/>
                <a:cs typeface="Noto Sans"/>
                <a:sym typeface="Noto Sans"/>
              </a:rP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 </a:t>
            </a:r>
            <a:r>
              <a:rPr i="0" lang="en-US" sz="1100" u="none" cap="none" strike="noStrike">
                <a:solidFill>
                  <a:srgbClr val="013D5C"/>
                </a:solidFill>
                <a:latin typeface="Noto Sans"/>
                <a:ea typeface="Noto Sans"/>
                <a:cs typeface="Noto Sans"/>
                <a:sym typeface="Noto Sans"/>
              </a:rPr>
              <a:t> </a:t>
            </a:r>
            <a:endParaRPr i="0" sz="1300" u="none" cap="none" strike="noStrike">
              <a:solidFill>
                <a:srgbClr val="000000"/>
              </a:solidFill>
              <a:latin typeface="Noto Sans"/>
              <a:ea typeface="Noto Sans"/>
              <a:cs typeface="Noto Sans"/>
              <a:sym typeface="Noto Sans"/>
            </a:endParaRPr>
          </a:p>
        </p:txBody>
      </p:sp>
      <p:sp>
        <p:nvSpPr>
          <p:cNvPr id="450" name="Google Shape;450;p67"/>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3: </a:t>
            </a:r>
            <a:r>
              <a:rPr lang="en-US" sz="1100">
                <a:solidFill>
                  <a:srgbClr val="013D5C"/>
                </a:solidFill>
                <a:latin typeface="Noto Sans"/>
                <a:ea typeface="Noto Sans"/>
                <a:cs typeface="Noto Sans"/>
                <a:sym typeface="Noto Sans"/>
              </a:rP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 </a:t>
            </a:r>
            <a:endParaRPr i="0" sz="1100" u="none" cap="none" strike="noStrike">
              <a:solidFill>
                <a:srgbClr val="013D5C"/>
              </a:solidFill>
              <a:latin typeface="Noto Sans"/>
              <a:ea typeface="Noto Sans"/>
              <a:cs typeface="Noto Sans"/>
              <a:sym typeface="Noto Sans"/>
            </a:endParaRPr>
          </a:p>
        </p:txBody>
      </p:sp>
      <p:sp>
        <p:nvSpPr>
          <p:cNvPr id="451" name="Google Shape;451;p67"/>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4: </a:t>
            </a:r>
            <a:r>
              <a:rPr lang="en-US" sz="1100">
                <a:solidFill>
                  <a:srgbClr val="013D5C"/>
                </a:solidFill>
                <a:latin typeface="Noto Sans"/>
                <a:ea typeface="Noto Sans"/>
                <a:cs typeface="Noto Sans"/>
                <a:sym typeface="Noto Sans"/>
              </a:rP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a:t>
            </a:r>
            <a:endParaRPr i="0" sz="1300" u="none" cap="none" strike="noStrike">
              <a:solidFill>
                <a:srgbClr val="000000"/>
              </a:solidFill>
              <a:latin typeface="Noto Sans"/>
              <a:ea typeface="Noto Sans"/>
              <a:cs typeface="Noto Sans"/>
              <a:sym typeface="Noto Sans"/>
            </a:endParaRPr>
          </a:p>
        </p:txBody>
      </p:sp>
      <p:sp>
        <p:nvSpPr>
          <p:cNvPr id="452" name="Google Shape;452;p67"/>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5: </a:t>
            </a:r>
            <a:r>
              <a:rPr lang="en-US" sz="1100">
                <a:solidFill>
                  <a:srgbClr val="013D5C"/>
                </a:solidFill>
                <a:latin typeface="Noto Sans"/>
                <a:ea typeface="Noto Sans"/>
                <a:cs typeface="Noto Sans"/>
                <a:sym typeface="Noto Sans"/>
              </a:rP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 </a:t>
            </a:r>
            <a:endParaRPr sz="1100">
              <a:solidFill>
                <a:srgbClr val="013D5C"/>
              </a:solidFill>
              <a:latin typeface="Noto Sans"/>
              <a:ea typeface="Noto Sans"/>
              <a:cs typeface="Noto Sans"/>
              <a:sym typeface="Noto Sans"/>
            </a:endParaRPr>
          </a:p>
        </p:txBody>
      </p:sp>
      <p:sp>
        <p:nvSpPr>
          <p:cNvPr id="453" name="Google Shape;453;p67"/>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a:t>
            </a:r>
            <a:endParaRPr i="0" sz="1100" u="none" cap="none" strike="noStrike">
              <a:solidFill>
                <a:srgbClr val="013D5C"/>
              </a:solidFill>
              <a:latin typeface="Noto Sans"/>
              <a:ea typeface="Noto Sans"/>
              <a:cs typeface="Noto Sans"/>
              <a:sym typeface="Noto Sans"/>
            </a:endParaRPr>
          </a:p>
        </p:txBody>
      </p:sp>
      <p:sp>
        <p:nvSpPr>
          <p:cNvPr id="454" name="Google Shape;454;p67"/>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Discussion on self-talk (15 min) </a:t>
            </a:r>
            <a:endParaRPr i="0" sz="1300" u="none" cap="none" strike="noStrike">
              <a:solidFill>
                <a:srgbClr val="000000"/>
              </a:solidFill>
              <a:latin typeface="Noto Sans"/>
              <a:ea typeface="Noto Sans"/>
              <a:cs typeface="Noto Sans"/>
              <a:sym typeface="Noto Sans"/>
            </a:endParaRPr>
          </a:p>
        </p:txBody>
      </p:sp>
      <p:sp>
        <p:nvSpPr>
          <p:cNvPr id="455" name="Google Shape;455;p67"/>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(2 hour)</a:t>
            </a:r>
            <a:endParaRPr i="0" sz="1300" u="none" cap="none" strike="noStrike">
              <a:solidFill>
                <a:srgbClr val="000000"/>
              </a:solidFill>
              <a:latin typeface="Noto Sans"/>
              <a:ea typeface="Noto Sans"/>
              <a:cs typeface="Noto Sans"/>
              <a:sym typeface="Noto Sans"/>
            </a:endParaRPr>
          </a:p>
        </p:txBody>
      </p:sp>
      <p:sp>
        <p:nvSpPr>
          <p:cNvPr id="456" name="Google Shape;456;p67"/>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5"/>
                </a:solidFill>
                <a:latin typeface="Arial"/>
                <a:ea typeface="Arial"/>
                <a:cs typeface="Arial"/>
                <a:sym typeface="Arial"/>
              </a:rPr>
              <a:t>In-Person </a:t>
            </a:r>
            <a:r>
              <a:rPr lang="en-US" sz="1200">
                <a:solidFill>
                  <a:schemeClr val="accent5"/>
                </a:solidFill>
              </a:rPr>
              <a:t>session </a:t>
            </a:r>
            <a:endParaRPr b="0" i="0" sz="1400" u="none" cap="none" strike="noStrike">
              <a:solidFill>
                <a:schemeClr val="accent5"/>
              </a:solidFill>
              <a:latin typeface="Arial"/>
              <a:ea typeface="Arial"/>
              <a:cs typeface="Arial"/>
              <a:sym typeface="Arial"/>
            </a:endParaRPr>
          </a:p>
        </p:txBody>
      </p:sp>
      <p:sp>
        <p:nvSpPr>
          <p:cNvPr id="457" name="Google Shape;457;p67"/>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013D5C"/>
                </a:solidFill>
              </a:rPr>
              <a:t>Lessons on </a:t>
            </a:r>
            <a:r>
              <a:rPr i="0" lang="en-US" sz="1200" u="none" cap="none" strike="noStrike">
                <a:solidFill>
                  <a:srgbClr val="013D5C"/>
                </a:solidFill>
              </a:rPr>
              <a:t>Crianza con Conciencia Chatb</a:t>
            </a:r>
            <a:r>
              <a:rPr lang="en-US" sz="1200">
                <a:solidFill>
                  <a:srgbClr val="013D5C"/>
                </a:solidFill>
              </a:rPr>
              <a:t>ot</a:t>
            </a:r>
            <a:endParaRPr i="0" sz="1400" u="none" cap="none" strike="noStrike">
              <a:solidFill>
                <a:srgbClr val="000000"/>
              </a:solidFill>
            </a:endParaRPr>
          </a:p>
        </p:txBody>
      </p:sp>
      <p:sp>
        <p:nvSpPr>
          <p:cNvPr id="458" name="Google Shape;458;p67"/>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013D5C"/>
                </a:solidFill>
              </a:rP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459" name="Google Shape;459;p67"/>
          <p:cNvGrpSpPr/>
          <p:nvPr/>
        </p:nvGrpSpPr>
        <p:grpSpPr>
          <a:xfrm>
            <a:off x="258215" y="857444"/>
            <a:ext cx="372300" cy="372300"/>
            <a:chOff x="6166865" y="140342"/>
            <a:chExt cx="372300" cy="372300"/>
          </a:xfrm>
        </p:grpSpPr>
        <p:sp>
          <p:nvSpPr>
            <p:cNvPr id="460" name="Google Shape;460;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61" name="Google Shape;461;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62" name="Google Shape;462;p67"/>
          <p:cNvGrpSpPr/>
          <p:nvPr/>
        </p:nvGrpSpPr>
        <p:grpSpPr>
          <a:xfrm>
            <a:off x="3035896" y="857444"/>
            <a:ext cx="372300" cy="372300"/>
            <a:chOff x="6172071" y="582117"/>
            <a:chExt cx="372300" cy="372300"/>
          </a:xfrm>
        </p:grpSpPr>
        <p:sp>
          <p:nvSpPr>
            <p:cNvPr id="463" name="Google Shape;463;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64" name="Google Shape;464;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65" name="Google Shape;465;p67"/>
          <p:cNvGrpSpPr/>
          <p:nvPr/>
        </p:nvGrpSpPr>
        <p:grpSpPr>
          <a:xfrm>
            <a:off x="5978865" y="857444"/>
            <a:ext cx="372300" cy="372300"/>
            <a:chOff x="6192365" y="1173617"/>
            <a:chExt cx="372300" cy="372300"/>
          </a:xfrm>
        </p:grpSpPr>
        <p:sp>
          <p:nvSpPr>
            <p:cNvPr id="466" name="Google Shape;466;p67"/>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67" name="Google Shape;467;p67"/>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468" name="Google Shape;468;p67"/>
          <p:cNvGrpSpPr/>
          <p:nvPr/>
        </p:nvGrpSpPr>
        <p:grpSpPr>
          <a:xfrm>
            <a:off x="753603" y="1739554"/>
            <a:ext cx="372300" cy="372300"/>
            <a:chOff x="6166865" y="140342"/>
            <a:chExt cx="372300" cy="372300"/>
          </a:xfrm>
        </p:grpSpPr>
        <p:sp>
          <p:nvSpPr>
            <p:cNvPr id="469" name="Google Shape;469;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70" name="Google Shape;470;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71" name="Google Shape;471;p67"/>
          <p:cNvGrpSpPr/>
          <p:nvPr/>
        </p:nvGrpSpPr>
        <p:grpSpPr>
          <a:xfrm>
            <a:off x="2615796" y="2614398"/>
            <a:ext cx="372300" cy="372300"/>
            <a:chOff x="6172071" y="582117"/>
            <a:chExt cx="372300" cy="372300"/>
          </a:xfrm>
        </p:grpSpPr>
        <p:sp>
          <p:nvSpPr>
            <p:cNvPr id="472" name="Google Shape;472;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73" name="Google Shape;473;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4" name="Google Shape;474;p67"/>
          <p:cNvGrpSpPr/>
          <p:nvPr/>
        </p:nvGrpSpPr>
        <p:grpSpPr>
          <a:xfrm>
            <a:off x="4349734" y="2614398"/>
            <a:ext cx="372300" cy="372300"/>
            <a:chOff x="6172071" y="582117"/>
            <a:chExt cx="372300" cy="372300"/>
          </a:xfrm>
        </p:grpSpPr>
        <p:sp>
          <p:nvSpPr>
            <p:cNvPr id="475" name="Google Shape;475;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76" name="Google Shape;476;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7" name="Google Shape;477;p67"/>
          <p:cNvGrpSpPr/>
          <p:nvPr/>
        </p:nvGrpSpPr>
        <p:grpSpPr>
          <a:xfrm>
            <a:off x="6144559" y="2614398"/>
            <a:ext cx="372300" cy="372300"/>
            <a:chOff x="6172071" y="582117"/>
            <a:chExt cx="372300" cy="372300"/>
          </a:xfrm>
        </p:grpSpPr>
        <p:sp>
          <p:nvSpPr>
            <p:cNvPr id="478" name="Google Shape;478;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79" name="Google Shape;479;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0" name="Google Shape;480;p67"/>
          <p:cNvGrpSpPr/>
          <p:nvPr/>
        </p:nvGrpSpPr>
        <p:grpSpPr>
          <a:xfrm>
            <a:off x="743708" y="2614380"/>
            <a:ext cx="372300" cy="372300"/>
            <a:chOff x="6172071" y="582117"/>
            <a:chExt cx="372300" cy="372300"/>
          </a:xfrm>
        </p:grpSpPr>
        <p:sp>
          <p:nvSpPr>
            <p:cNvPr id="481" name="Google Shape;481;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82" name="Google Shape;482;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3" name="Google Shape;483;p67"/>
          <p:cNvGrpSpPr/>
          <p:nvPr/>
        </p:nvGrpSpPr>
        <p:grpSpPr>
          <a:xfrm>
            <a:off x="7955759" y="2614398"/>
            <a:ext cx="372300" cy="372300"/>
            <a:chOff x="6172071" y="582117"/>
            <a:chExt cx="372300" cy="372300"/>
          </a:xfrm>
        </p:grpSpPr>
        <p:sp>
          <p:nvSpPr>
            <p:cNvPr id="484" name="Google Shape;484;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85" name="Google Shape;485;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6" name="Google Shape;486;p67"/>
          <p:cNvGrpSpPr/>
          <p:nvPr/>
        </p:nvGrpSpPr>
        <p:grpSpPr>
          <a:xfrm>
            <a:off x="4385852" y="3885373"/>
            <a:ext cx="372300" cy="372300"/>
            <a:chOff x="6192365" y="1098867"/>
            <a:chExt cx="372300" cy="372300"/>
          </a:xfrm>
        </p:grpSpPr>
        <p:sp>
          <p:nvSpPr>
            <p:cNvPr id="487" name="Google Shape;487;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88" name="Google Shape;488;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489" name="Google Shape;489;p67"/>
          <p:cNvGrpSpPr/>
          <p:nvPr/>
        </p:nvGrpSpPr>
        <p:grpSpPr>
          <a:xfrm>
            <a:off x="7991828" y="3885373"/>
            <a:ext cx="372300" cy="372300"/>
            <a:chOff x="6192365" y="1098867"/>
            <a:chExt cx="372300" cy="372300"/>
          </a:xfrm>
        </p:grpSpPr>
        <p:sp>
          <p:nvSpPr>
            <p:cNvPr id="490" name="Google Shape;490;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91" name="Google Shape;491;p67"/>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492" name="Google Shape;492;p67"/>
          <p:cNvGrpSpPr/>
          <p:nvPr/>
        </p:nvGrpSpPr>
        <p:grpSpPr>
          <a:xfrm>
            <a:off x="779877" y="3885373"/>
            <a:ext cx="372300" cy="372300"/>
            <a:chOff x="6192365" y="1098867"/>
            <a:chExt cx="372300" cy="372300"/>
          </a:xfrm>
        </p:grpSpPr>
        <p:sp>
          <p:nvSpPr>
            <p:cNvPr id="493" name="Google Shape;493;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94" name="Google Shape;494;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495" name="Google Shape;495;p67"/>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(10 min) </a:t>
            </a:r>
            <a:endParaRPr sz="1100">
              <a:solidFill>
                <a:srgbClr val="013D5C"/>
              </a:solidFill>
              <a:latin typeface="Noto Sans"/>
              <a:ea typeface="Noto Sans"/>
              <a:cs typeface="Noto Sans"/>
              <a:sym typeface="Noto Sans"/>
            </a:endParaRPr>
          </a:p>
        </p:txBody>
      </p:sp>
      <p:cxnSp>
        <p:nvCxnSpPr>
          <p:cNvPr id="496" name="Google Shape;496;p67"/>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67"/>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67"/>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67"/>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5" name="Google Shape;505;p68"/>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300" u="none" cap="none" strike="noStrike">
                <a:solidFill>
                  <a:schemeClr val="lt1"/>
                </a:solidFill>
                <a:latin typeface="Arial"/>
                <a:ea typeface="Arial"/>
                <a:cs typeface="Arial"/>
                <a:sym typeface="Arial"/>
              </a:rPr>
              <a:t>Getting started in WhatsApp automated chat</a:t>
            </a:r>
            <a:endParaRPr b="0" i="0" sz="1300" u="none" cap="none" strike="noStrike">
              <a:solidFill>
                <a:srgbClr val="000000"/>
              </a:solidFill>
              <a:latin typeface="Arial"/>
              <a:ea typeface="Arial"/>
              <a:cs typeface="Arial"/>
              <a:sym typeface="Arial"/>
            </a:endParaRPr>
          </a:p>
        </p:txBody>
      </p:sp>
      <p:sp>
        <p:nvSpPr>
          <p:cNvPr id="506" name="Google Shape;506;p68"/>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800">
                <a:solidFill>
                  <a:srgbClr val="00969B"/>
                </a:solidFill>
              </a:rPr>
              <a:t>P</a:t>
            </a:r>
            <a:r>
              <a:rPr b="1" i="0" lang="en-US" sz="1800" u="none" cap="none" strike="noStrike">
                <a:solidFill>
                  <a:srgbClr val="00969B"/>
                </a:solidFill>
                <a:latin typeface="Arial"/>
                <a:ea typeface="Arial"/>
                <a:cs typeface="Arial"/>
                <a:sym typeface="Arial"/>
              </a:rPr>
              <a:t>hone use</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Switch on and off the phone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Phone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WhatsApp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Phone charging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Data bundle</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Internal phone storage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Digital awareness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pPr>
            <a:r>
              <a:rPr lang="en-US" sz="1700">
                <a:solidFill>
                  <a:srgbClr val="123D5D"/>
                </a:solidFill>
              </a:rPr>
              <a:t>Prevent damage to the phone</a:t>
            </a:r>
            <a:endParaRPr sz="1700">
              <a:solidFill>
                <a:srgbClr val="123D5D"/>
              </a:solidFill>
            </a:endParaRPr>
          </a:p>
        </p:txBody>
      </p:sp>
      <p:pic>
        <p:nvPicPr>
          <p:cNvPr id="507" name="Google Shape;507;p68"/>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9"/>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3" name="Google Shape;513;p69"/>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800">
                <a:solidFill>
                  <a:schemeClr val="lt1"/>
                </a:solidFill>
              </a:rPr>
              <a:t>Aspectos básicos del Uso del Teléfono </a:t>
            </a:r>
            <a:endParaRPr b="0" i="0" sz="1200" u="none" cap="none" strike="noStrike">
              <a:solidFill>
                <a:schemeClr val="lt1"/>
              </a:solidFill>
              <a:latin typeface="Arial"/>
              <a:ea typeface="Arial"/>
              <a:cs typeface="Arial"/>
              <a:sym typeface="Arial"/>
            </a:endParaRPr>
          </a:p>
        </p:txBody>
      </p:sp>
      <p:pic>
        <p:nvPicPr>
          <p:cNvPr id="514" name="Google Shape;514;p69"/>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0"/>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0" name="Google Shape;520;p7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800">
                <a:solidFill>
                  <a:schemeClr val="lt1"/>
                </a:solidFill>
              </a:rPr>
              <a:t>Aspectos básicos del Uso del Teléfono </a:t>
            </a:r>
            <a:endParaRPr b="0" i="0" sz="1200" u="none" cap="none" strike="noStrike">
              <a:solidFill>
                <a:schemeClr val="lt1"/>
              </a:solidFill>
              <a:latin typeface="Arial"/>
              <a:ea typeface="Arial"/>
              <a:cs typeface="Arial"/>
              <a:sym typeface="Arial"/>
            </a:endParaRPr>
          </a:p>
        </p:txBody>
      </p:sp>
      <p:pic>
        <p:nvPicPr>
          <p:cNvPr id="521" name="Google Shape;521;p70"/>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7" name="Google Shape;527;p7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800">
                <a:solidFill>
                  <a:schemeClr val="lt1"/>
                </a:solidFill>
              </a:rPr>
              <a:t>Aspectos básicos del Uso del Teléfono </a:t>
            </a:r>
            <a:endParaRPr b="0" i="0" sz="1200" u="none" cap="none" strike="noStrike">
              <a:solidFill>
                <a:schemeClr val="lt1"/>
              </a:solidFill>
              <a:latin typeface="Arial"/>
              <a:ea typeface="Arial"/>
              <a:cs typeface="Arial"/>
              <a:sym typeface="Arial"/>
            </a:endParaRPr>
          </a:p>
        </p:txBody>
      </p:sp>
      <p:pic>
        <p:nvPicPr>
          <p:cNvPr id="528" name="Google Shape;528;p71"/>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rPr lang="en-US"/>
              <a:t>First steps in Crianza con Conciencia+ chatbot</a:t>
            </a:r>
            <a:endParaRPr/>
          </a:p>
        </p:txBody>
      </p:sp>
      <p:sp>
        <p:nvSpPr>
          <p:cNvPr id="534" name="Google Shape;534;p72"/>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pPr>
            <a:r>
              <a:rPr lang="en-US" sz="2800"/>
              <a:t>Save the phone number of Crianza con Conciencia + as a contact:</a:t>
            </a:r>
            <a:endParaRPr sz="2800"/>
          </a:p>
          <a:p>
            <a:pPr indent="0" lvl="0" marL="457200" rtl="0" algn="l">
              <a:lnSpc>
                <a:spcPct val="90000"/>
              </a:lnSpc>
              <a:spcBef>
                <a:spcPts val="0"/>
              </a:spcBef>
              <a:spcAft>
                <a:spcPts val="0"/>
              </a:spcAft>
              <a:buSzPts val="5000"/>
              <a:buNone/>
            </a:pPr>
            <a:r>
              <a:t/>
            </a:r>
            <a:endParaRPr sz="2800"/>
          </a:p>
          <a:p>
            <a:pPr indent="0" lvl="0" marL="457200" rtl="0" algn="l">
              <a:lnSpc>
                <a:spcPct val="90000"/>
              </a:lnSpc>
              <a:spcBef>
                <a:spcPts val="0"/>
              </a:spcBef>
              <a:spcAft>
                <a:spcPts val="0"/>
              </a:spcAft>
              <a:buSzPts val="5000"/>
              <a:buNone/>
            </a:pPr>
            <a:r>
              <a:rPr lang="en-US" sz="6700">
                <a:latin typeface="Noto Sans"/>
                <a:ea typeface="Noto Sans"/>
                <a:cs typeface="Noto Sans"/>
                <a:sym typeface="Noto Sans"/>
              </a:rPr>
              <a:t>56 5100 6984</a:t>
            </a:r>
            <a:endParaRPr/>
          </a:p>
          <a:p>
            <a:pPr indent="0" lvl="0" marL="0" rtl="0" algn="l">
              <a:lnSpc>
                <a:spcPct val="90000"/>
              </a:lnSpc>
              <a:spcBef>
                <a:spcPts val="0"/>
              </a:spcBef>
              <a:spcAft>
                <a:spcPts val="0"/>
              </a:spcAft>
              <a:buSzPts val="5000"/>
              <a:buNone/>
            </a:pPr>
            <a:r>
              <a:t/>
            </a:r>
            <a:endParaRPr/>
          </a:p>
          <a:p>
            <a:pPr indent="0" lvl="0" marL="0" rtl="0" algn="l">
              <a:lnSpc>
                <a:spcPct val="90000"/>
              </a:lnSpc>
              <a:spcBef>
                <a:spcPts val="0"/>
              </a:spcBef>
              <a:spcAft>
                <a:spcPts val="0"/>
              </a:spcAft>
              <a:buClr>
                <a:schemeClr val="lt1"/>
              </a:buClr>
              <a:buSzPts val="5000"/>
              <a:buFont typeface="Noto Sans Thin"/>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40" name="Google Shape;540;p73"/>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pPr>
            <a:r>
              <a:rPr b="0" i="0" lang="en-US" sz="5400" u="none" cap="none" strike="noStrike">
                <a:solidFill>
                  <a:srgbClr val="FEFFFF"/>
                </a:solidFill>
                <a:latin typeface="Delicious Handrawn"/>
                <a:ea typeface="Delicious Handrawn"/>
                <a:cs typeface="Delicious Handrawn"/>
                <a:sym typeface="Delicious Handrawn"/>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41" name="Google Shape;541;p73"/>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542" name="Google Shape;542;p73"/>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543" name="Google Shape;543;p73"/>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544" name="Google Shape;544;p73"/>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545" name="Google Shape;545;p73"/>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46" name="Google Shape;546;p73"/>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547" name="Google Shape;547;p73"/>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548" name="Google Shape;548;p73"/>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549" name="Google Shape;549;p73"/>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550" name="Google Shape;550;p73"/>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73"/>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US" sz="1150" u="none" cap="none" strike="noStrike">
                <a:solidFill>
                  <a:srgbClr val="000000"/>
                </a:solidFill>
                <a:latin typeface="Arial"/>
                <a:ea typeface="Arial"/>
                <a:cs typeface="Arial"/>
                <a:sym typeface="Arial"/>
              </a:rPr>
              <a:t>6</a:t>
            </a:r>
            <a:endParaRPr b="0" i="0" sz="1150" u="none" cap="none" strike="noStrike">
              <a:solidFill>
                <a:srgbClr val="000000"/>
              </a:solidFill>
              <a:latin typeface="Arial"/>
              <a:ea typeface="Arial"/>
              <a:cs typeface="Arial"/>
              <a:sym typeface="Arial"/>
            </a:endParaRPr>
          </a:p>
        </p:txBody>
      </p:sp>
      <p:sp>
        <p:nvSpPr>
          <p:cNvPr id="552" name="Google Shape;552;p73"/>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73"/>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US" sz="1150" u="none" cap="none" strike="noStrike">
                <a:solidFill>
                  <a:srgbClr val="000000"/>
                </a:solidFill>
                <a:latin typeface="Arial"/>
                <a:ea typeface="Arial"/>
                <a:cs typeface="Arial"/>
                <a:sym typeface="Arial"/>
              </a:rP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187675" y="3337925"/>
            <a:ext cx="3518400" cy="8313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rPr lang="en-US" sz="5500"/>
              <a:t>Introductions</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rPr lang="en-US"/>
              <a:t>After saving the number</a:t>
            </a:r>
            <a:r>
              <a:rPr lang="en-US"/>
              <a:t>, open WhatsApp and search for “Crianza con Conciencia+”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64" name="Google Shape;564;p7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pPr>
            <a:r>
              <a:rPr b="0" i="0" lang="en-US" sz="5400" u="none" cap="none" strike="noStrike">
                <a:solidFill>
                  <a:srgbClr val="FEFFFF"/>
                </a:solidFill>
                <a:latin typeface="Delicious Handrawn"/>
                <a:ea typeface="Delicious Handrawn"/>
                <a:cs typeface="Delicious Handrawn"/>
                <a:sym typeface="Delicious Handrawn"/>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65" name="Google Shape;565;p75"/>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66" name="Google Shape;566;p75"/>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567" name="Google Shape;567;p75"/>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568" name="Google Shape;568;p7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69" name="Google Shape;569;p75"/>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0" name="Google Shape;570;p75"/>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571" name="Google Shape;571;p7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572" name="Google Shape;572;p75"/>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C4061"/>
                </a:solidFill>
                <a:latin typeface="Delicious Handrawn"/>
                <a:ea typeface="Delicious Handrawn"/>
                <a:cs typeface="Delicious Handrawn"/>
                <a:sym typeface="Delicious Handrawn"/>
              </a:rP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573" name="Google Shape;573;p75"/>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574" name="Google Shape;574;p75"/>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575" name="Google Shape;575;p7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576" name="Google Shape;576;p75"/>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77" name="Google Shape;577;p75"/>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578" name="Google Shape;578;p75"/>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579" name="Google Shape;579;p75"/>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75"/>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6"/>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86" name="Google Shape;586;p76"/>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pPr>
            <a:r>
              <a:rPr b="0" i="0" lang="en-US" sz="5400" u="none" cap="none" strike="noStrike">
                <a:solidFill>
                  <a:srgbClr val="FEFFFF"/>
                </a:solidFill>
                <a:latin typeface="Delicious Handrawn"/>
                <a:ea typeface="Delicious Handrawn"/>
                <a:cs typeface="Delicious Handrawn"/>
                <a:sym typeface="Delicious Handrawn"/>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87" name="Google Shape;587;p76"/>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88" name="Google Shape;588;p76"/>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589" name="Google Shape;589;p76"/>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C4061"/>
                </a:solidFill>
                <a:latin typeface="Delicious Handrawn"/>
                <a:ea typeface="Delicious Handrawn"/>
                <a:cs typeface="Delicious Handrawn"/>
                <a:sym typeface="Delicious Handrawn"/>
              </a:rP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590" name="Google Shape;590;p76"/>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591" name="Google Shape;591;p76"/>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592" name="Google Shape;592;p76"/>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93" name="Google Shape;593;p76"/>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594" name="Google Shape;594;p76"/>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595" name="Google Shape;595;p76"/>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596" name="Google Shape;596;p76"/>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597" name="Google Shape;597;p76"/>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598" name="Google Shape;598;p76"/>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599" name="Google Shape;599;p76"/>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600" name="Google Shape;600;p76"/>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601" name="Google Shape;601;p76"/>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pPr>
            <a:r>
              <a:rPr b="0" i="0" lang="en-US" sz="450" u="none" cap="none" strike="noStrike">
                <a:solidFill>
                  <a:srgbClr val="000000"/>
                </a:solidFill>
                <a:latin typeface="Arial"/>
                <a:ea typeface="Arial"/>
                <a:cs typeface="Arial"/>
                <a:sym typeface="Arial"/>
              </a:rPr>
              <a:t>Start</a:t>
            </a:r>
            <a:endParaRPr b="0" i="0" sz="450" u="none" cap="none" strike="noStrike">
              <a:solidFill>
                <a:srgbClr val="000000"/>
              </a:solidFill>
              <a:latin typeface="Arial"/>
              <a:ea typeface="Arial"/>
              <a:cs typeface="Arial"/>
              <a:sym typeface="Arial"/>
            </a:endParaRPr>
          </a:p>
        </p:txBody>
      </p:sp>
      <p:sp>
        <p:nvSpPr>
          <p:cNvPr id="602" name="Google Shape;602;p76"/>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pPr>
            <a:r>
              <a:rPr b="0" i="0" lang="en-US" sz="450" u="none" cap="none" strike="noStrike">
                <a:solidFill>
                  <a:srgbClr val="000000"/>
                </a:solidFill>
                <a:latin typeface="Arial"/>
                <a:ea typeface="Arial"/>
                <a:cs typeface="Arial"/>
                <a:sym typeface="Arial"/>
              </a:rPr>
              <a:t>Your ID is</a:t>
            </a:r>
            <a:endParaRPr b="0" i="0" sz="450" u="none" cap="none" strike="noStrike">
              <a:solidFill>
                <a:srgbClr val="000000"/>
              </a:solidFill>
              <a:latin typeface="Arial"/>
              <a:ea typeface="Arial"/>
              <a:cs typeface="Arial"/>
              <a:sym typeface="Arial"/>
            </a:endParaRPr>
          </a:p>
        </p:txBody>
      </p:sp>
      <p:sp>
        <p:nvSpPr>
          <p:cNvPr id="603" name="Google Shape;603;p76"/>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C4061"/>
                </a:solidFill>
                <a:latin typeface="Delicious Handrawn"/>
                <a:ea typeface="Delicious Handrawn"/>
                <a:cs typeface="Delicious Handrawn"/>
                <a:sym typeface="Delicious Handrawn"/>
              </a:rP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4" name="Google Shape;604;p76"/>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605" name="Google Shape;605;p76"/>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C4061"/>
                </a:solidFill>
                <a:latin typeface="Delicious Handrawn"/>
                <a:ea typeface="Delicious Handrawn"/>
                <a:cs typeface="Delicious Handrawn"/>
                <a:sym typeface="Delicious Handrawn"/>
              </a:rP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6" name="Google Shape;606;p76"/>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607" name="Google Shape;607;p76"/>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608" name="Google Shape;608;p76"/>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7"/>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600" u="none" cap="none" strike="noStrike">
                <a:solidFill>
                  <a:srgbClr val="00969B"/>
                </a:solidFill>
                <a:latin typeface="Arial"/>
                <a:ea typeface="Arial"/>
                <a:cs typeface="Arial"/>
                <a:sym typeface="Arial"/>
              </a:rPr>
              <a:t>Let's start with the </a:t>
            </a:r>
            <a:r>
              <a:rPr b="1" lang="en-US" sz="1600">
                <a:solidFill>
                  <a:srgbClr val="00969B"/>
                </a:solidFill>
              </a:rP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pPr>
            <a:r>
              <a:rPr lang="en-US" sz="1300">
                <a:solidFill>
                  <a:srgbClr val="123D5D"/>
                </a:solidFill>
              </a:rPr>
              <a:t>Be ready</a:t>
            </a:r>
            <a:r>
              <a:rPr b="0" i="0" lang="en-US" sz="1300" u="none" cap="none" strike="noStrike">
                <a:solidFill>
                  <a:srgbClr val="123D5D"/>
                </a:solidFill>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lang="en-US" sz="1300">
                <a:solidFill>
                  <a:srgbClr val="123D5D"/>
                </a:solidFill>
              </a:rP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b="0" i="0" lang="en-US" sz="1300" u="none" cap="none" strike="noStrike">
                <a:solidFill>
                  <a:srgbClr val="123D5D"/>
                </a:solidFill>
                <a:latin typeface="Arial"/>
                <a:ea typeface="Arial"/>
                <a:cs typeface="Arial"/>
                <a:sym typeface="Arial"/>
              </a:rP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lang="en-US" sz="1300">
                <a:solidFill>
                  <a:srgbClr val="123D5D"/>
                </a:solidFill>
              </a:rP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lang="en-US" sz="1300">
                <a:solidFill>
                  <a:srgbClr val="123D5D"/>
                </a:solidFill>
              </a:rP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b="0" i="0" lang="en-US" sz="1300" u="none" cap="none" strike="noStrike">
                <a:solidFill>
                  <a:srgbClr val="123D5D"/>
                </a:solidFill>
                <a:latin typeface="Arial"/>
                <a:ea typeface="Arial"/>
                <a:cs typeface="Arial"/>
                <a:sym typeface="Arial"/>
              </a:rPr>
              <a:t>Choose your marital status</a:t>
            </a:r>
            <a:endParaRPr b="0" i="0" sz="1300" u="none" cap="none" strike="noStrike">
              <a:solidFill>
                <a:srgbClr val="123D5D"/>
              </a:solidFill>
              <a:latin typeface="Arial"/>
              <a:ea typeface="Arial"/>
              <a:cs typeface="Arial"/>
              <a:sym typeface="Arial"/>
            </a:endParaRPr>
          </a:p>
        </p:txBody>
      </p:sp>
      <p:sp>
        <p:nvSpPr>
          <p:cNvPr id="614" name="Google Shape;614;p7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5" name="Google Shape;615;p7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First steps in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pic>
        <p:nvPicPr>
          <p:cNvPr id="616" name="Google Shape;616;p77"/>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600" u="none" cap="none" strike="noStrike">
                <a:solidFill>
                  <a:srgbClr val="00969B"/>
                </a:solidFill>
                <a:latin typeface="Arial"/>
                <a:ea typeface="Arial"/>
                <a:cs typeface="Arial"/>
                <a:sym typeface="Arial"/>
              </a:rPr>
              <a:t>Let's start with the </a:t>
            </a:r>
            <a:r>
              <a:rPr b="1" lang="en-US" sz="1600">
                <a:solidFill>
                  <a:srgbClr val="00969B"/>
                </a:solidFill>
              </a:rP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pPr>
            <a:r>
              <a:rPr lang="en-US" sz="1300">
                <a:solidFill>
                  <a:srgbClr val="123D5D"/>
                </a:solidFill>
              </a:rPr>
              <a:t>Be ready</a:t>
            </a:r>
            <a:r>
              <a:rPr b="0" i="0" lang="en-US" sz="1300" u="none" cap="none" strike="noStrike">
                <a:solidFill>
                  <a:srgbClr val="123D5D"/>
                </a:solidFill>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pPr>
            <a:r>
              <a:rPr b="0" i="0" lang="en-US" sz="1300" u="none" cap="none" strike="noStrike">
                <a:solidFill>
                  <a:srgbClr val="123D5D"/>
                </a:solidFill>
                <a:latin typeface="Arial"/>
                <a:ea typeface="Arial"/>
                <a:cs typeface="Arial"/>
                <a:sym typeface="Arial"/>
              </a:rPr>
              <a:t>Write the </a:t>
            </a:r>
            <a:r>
              <a:rPr b="1" lang="en-US" sz="1300">
                <a:solidFill>
                  <a:srgbClr val="123D5D"/>
                </a:solidFill>
              </a:rPr>
              <a:t>FIRST NAME OR NICKNAME </a:t>
            </a:r>
            <a:r>
              <a:rPr b="0" i="0" lang="en-US" sz="1300" u="none" cap="none" strike="noStrike">
                <a:solidFill>
                  <a:srgbClr val="123D5D"/>
                </a:solidFill>
                <a:latin typeface="Arial"/>
                <a:ea typeface="Arial"/>
                <a:cs typeface="Arial"/>
                <a:sym typeface="Arial"/>
              </a:rPr>
              <a:t>of your girl, boy or </a:t>
            </a:r>
            <a:r>
              <a:rPr lang="en-US" sz="1300">
                <a:solidFill>
                  <a:srgbClr val="123D5D"/>
                </a:solidFil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pPr>
            <a:r>
              <a:rPr b="0" i="0" lang="en-US" sz="1300" u="none" cap="none" strike="noStrike">
                <a:solidFill>
                  <a:srgbClr val="123D5D"/>
                </a:solidFill>
                <a:latin typeface="Arial"/>
                <a:ea typeface="Arial"/>
                <a:cs typeface="Arial"/>
                <a:sym typeface="Arial"/>
              </a:rPr>
              <a:t>Choose the sex of the girl, boy or </a:t>
            </a:r>
            <a:r>
              <a:rPr lang="en-US" sz="1300">
                <a:solidFill>
                  <a:srgbClr val="123D5D"/>
                </a:solidFil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pPr>
            <a:r>
              <a:rPr b="0" i="0" lang="en-US" sz="1300" u="none" cap="none" strike="noStrike">
                <a:solidFill>
                  <a:srgbClr val="123D5D"/>
                </a:solidFill>
                <a:latin typeface="Arial"/>
                <a:ea typeface="Arial"/>
                <a:cs typeface="Arial"/>
                <a:sym typeface="Arial"/>
              </a:rPr>
              <a:t>Indicate the date of birth of the girl, boy or </a:t>
            </a:r>
            <a:r>
              <a:rPr lang="en-US" sz="1300">
                <a:solidFill>
                  <a:srgbClr val="123D5D"/>
                </a:solidFill>
              </a:rPr>
              <a:t>teen</a:t>
            </a:r>
            <a:r>
              <a:rPr b="0" i="0" lang="en-US" sz="1300" u="none" cap="none" strike="noStrike">
                <a:solidFill>
                  <a:srgbClr val="123D5D"/>
                </a:solidFill>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622" name="Google Shape;622;p7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7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First steps in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sp>
        <p:nvSpPr>
          <p:cNvPr id="624" name="Google Shape;624;p78"/>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chemeClr val="lt1"/>
                </a:solidFill>
              </a:rPr>
              <a:t>But which girl, boy or teen to choose? I have multiple children!</a:t>
            </a:r>
            <a:endParaRPr i="1">
              <a:solidFill>
                <a:schemeClr val="lt1"/>
              </a:solidFill>
            </a:endParaRPr>
          </a:p>
        </p:txBody>
      </p:sp>
      <p:pic>
        <p:nvPicPr>
          <p:cNvPr id="625" name="Google Shape;625;p78"/>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9"/>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lang="en-US" sz="1500">
                <a:solidFill>
                  <a:schemeClr val="dk1"/>
                </a:solidFill>
                <a:latin typeface="Noto Sans"/>
                <a:ea typeface="Noto Sans"/>
                <a:cs typeface="Noto Sans"/>
                <a:sym typeface="Noto Sans"/>
              </a:rP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pPr>
            <a:r>
              <a:rPr lang="en-US" sz="1500">
                <a:solidFill>
                  <a:schemeClr val="dk1"/>
                </a:solidFill>
                <a:latin typeface="Noto Sans"/>
                <a:ea typeface="Noto Sans"/>
                <a:cs typeface="Noto Sans"/>
                <a:sym typeface="Noto Sans"/>
              </a:rP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pPr>
            <a:r>
              <a:rPr lang="en-US" sz="1500">
                <a:solidFill>
                  <a:schemeClr val="dk1"/>
                </a:solidFill>
                <a:latin typeface="Noto Sans"/>
                <a:ea typeface="Noto Sans"/>
                <a:cs typeface="Noto Sans"/>
                <a:sym typeface="Noto Sans"/>
              </a:rPr>
              <a:t>When enrolling, please choose the girl, boy or teen having behavioral challenges. Remember, the girl, boy, or teen has to be between the ages of </a:t>
            </a:r>
            <a:r>
              <a:rPr b="1" lang="en-US" sz="1500">
                <a:solidFill>
                  <a:schemeClr val="dk1"/>
                </a:solidFill>
                <a:latin typeface="Noto Sans"/>
                <a:ea typeface="Noto Sans"/>
                <a:cs typeface="Noto Sans"/>
                <a:sym typeface="Noto Sans"/>
              </a:rPr>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pPr>
            <a:r>
              <a:rPr lang="en-US" sz="1500">
                <a:solidFill>
                  <a:schemeClr val="dk1"/>
                </a:solidFill>
                <a:latin typeface="Noto Sans"/>
                <a:ea typeface="Noto Sans"/>
                <a:cs typeface="Noto Sans"/>
                <a:sym typeface="Noto Sans"/>
              </a:rP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pPr>
            <a:r>
              <a:rPr lang="en-US" sz="1500">
                <a:solidFill>
                  <a:schemeClr val="dk1"/>
                </a:solidFill>
                <a:latin typeface="Noto Sans"/>
                <a:ea typeface="Noto Sans"/>
                <a:cs typeface="Noto Sans"/>
                <a:sym typeface="Noto Sans"/>
              </a:rPr>
              <a:t>Lessons learnt from Crianza con Conciencia+ can be applied to support the growth of all your children.</a:t>
            </a:r>
            <a:endParaRPr b="1" sz="1500">
              <a:solidFill>
                <a:srgbClr val="00969B"/>
              </a:solidFill>
            </a:endParaRPr>
          </a:p>
        </p:txBody>
      </p:sp>
      <p:sp>
        <p:nvSpPr>
          <p:cNvPr id="631" name="Google Shape;631;p7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2" name="Google Shape;632;p7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First steps in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sp>
        <p:nvSpPr>
          <p:cNvPr id="633" name="Google Shape;633;p79"/>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chemeClr val="lt1"/>
                </a:solidFill>
              </a:rPr>
              <a:t>But which girl, boy or teen to choose? I have multiple children!</a:t>
            </a:r>
            <a:endParaRPr i="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80"/>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39" name="Google Shape;639;p80"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pPr>
            <a:r>
              <a:rPr b="0" i="0" lang="en-US" sz="1500" u="none" cap="none" strike="noStrike">
                <a:solidFill>
                  <a:srgbClr val="123D5D"/>
                </a:solidFill>
                <a:latin typeface="Arial"/>
                <a:ea typeface="Arial"/>
                <a:cs typeface="Arial"/>
                <a:sym typeface="Arial"/>
              </a:rPr>
              <a:t>Choose </a:t>
            </a:r>
            <a:r>
              <a:rPr b="1" i="0" lang="en-US" sz="1500" u="none" cap="none" strike="noStrike">
                <a:solidFill>
                  <a:srgbClr val="123D5D"/>
                </a:solidFill>
              </a:rPr>
              <a:t>ANY ONE OPTION </a:t>
            </a:r>
            <a:r>
              <a:rPr lang="en-US" sz="1500">
                <a:solidFill>
                  <a:srgbClr val="123D5D"/>
                </a:solidFill>
              </a:rPr>
              <a:t>for</a:t>
            </a:r>
            <a:r>
              <a:rPr b="0" i="0" lang="en-US" sz="1500" u="none" cap="none" strike="noStrike">
                <a:solidFill>
                  <a:srgbClr val="123D5D"/>
                </a:solidFill>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645" name="Google Shape;645;p8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6" name="Google Shape;646;p8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First steps in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grpSp>
        <p:nvGrpSpPr>
          <p:cNvPr id="647" name="Google Shape;647;p81"/>
          <p:cNvGrpSpPr/>
          <p:nvPr/>
        </p:nvGrpSpPr>
        <p:grpSpPr>
          <a:xfrm>
            <a:off x="1445012" y="1352951"/>
            <a:ext cx="569100" cy="576600"/>
            <a:chOff x="1680299" y="3458426"/>
            <a:chExt cx="569100" cy="576600"/>
          </a:xfrm>
        </p:grpSpPr>
        <p:sp>
          <p:nvSpPr>
            <p:cNvPr id="648" name="Google Shape;648;p81"/>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49" name="Google Shape;649;p81"/>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650" name="Google Shape;650;p81"/>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Text, Images, and Video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Select this option if: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Reading is challenging for you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You </a:t>
            </a:r>
            <a:r>
              <a:rPr b="1" lang="en-US">
                <a:solidFill>
                  <a:schemeClr val="lt1"/>
                </a:solidFill>
              </a:rPr>
              <a:t>DON’T</a:t>
            </a:r>
            <a:r>
              <a:rPr b="1" lang="en-US">
                <a:solidFill>
                  <a:schemeClr val="lt1"/>
                </a:solidFill>
              </a:rPr>
              <a:t> </a:t>
            </a:r>
            <a:r>
              <a:rPr lang="en-US">
                <a:solidFill>
                  <a:schemeClr val="lt1"/>
                </a:solidFill>
              </a:rPr>
              <a:t>need to save data</a:t>
            </a:r>
            <a:endParaRPr>
              <a:solidFill>
                <a:schemeClr val="lt1"/>
              </a:solidFill>
            </a:endParaRPr>
          </a:p>
        </p:txBody>
      </p:sp>
      <p:sp>
        <p:nvSpPr>
          <p:cNvPr id="651" name="Google Shape;651;p81"/>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2" name="Google Shape;652;p81"/>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Text, Images, and Audio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Select this option if: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Reading is challenging for you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You </a:t>
            </a:r>
            <a:r>
              <a:rPr b="1" lang="en-US">
                <a:solidFill>
                  <a:schemeClr val="lt1"/>
                </a:solidFill>
              </a:rPr>
              <a:t>DO </a:t>
            </a:r>
            <a:r>
              <a:rPr lang="en-US">
                <a:solidFill>
                  <a:schemeClr val="lt1"/>
                </a:solidFill>
              </a:rPr>
              <a:t>need to save data</a:t>
            </a:r>
            <a:endParaRPr>
              <a:solidFill>
                <a:schemeClr val="lt1"/>
              </a:solidFill>
            </a:endParaRPr>
          </a:p>
        </p:txBody>
      </p:sp>
      <p:pic>
        <p:nvPicPr>
          <p:cNvPr id="653" name="Google Shape;653;p81"/>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654" name="Google Shape;654;p81"/>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5" name="Google Shape;655;p81"/>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Text and Images only</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Select this option if: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Reading is </a:t>
            </a:r>
            <a:r>
              <a:rPr b="1" lang="en-US">
                <a:solidFill>
                  <a:schemeClr val="lt1"/>
                </a:solidFill>
              </a:rPr>
              <a:t>NOT </a:t>
            </a:r>
            <a:r>
              <a:rPr lang="en-US">
                <a:solidFill>
                  <a:schemeClr val="lt1"/>
                </a:solidFill>
              </a:rPr>
              <a:t>challenging for you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You </a:t>
            </a:r>
            <a:r>
              <a:rPr b="1" lang="en-US">
                <a:solidFill>
                  <a:schemeClr val="lt1"/>
                </a:solidFill>
              </a:rPr>
              <a:t>DO </a:t>
            </a:r>
            <a:r>
              <a:rPr lang="en-US">
                <a:solidFill>
                  <a:schemeClr val="lt1"/>
                </a:solidFill>
              </a:rPr>
              <a:t>need to save data</a:t>
            </a:r>
            <a:endParaRPr>
              <a:solidFill>
                <a:schemeClr val="lt1"/>
              </a:solidFill>
            </a:endParaRPr>
          </a:p>
        </p:txBody>
      </p:sp>
      <p:pic>
        <p:nvPicPr>
          <p:cNvPr id="656" name="Google Shape;656;p81"/>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2"/>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rPr lang="en-US"/>
              <a:t>Now, we are ready to start!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3"/>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67" name="Google Shape;667;p83"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idx="1" type="body"/>
          </p:nvPr>
        </p:nvSpPr>
        <p:spPr>
          <a:xfrm>
            <a:off x="5379425" y="2761850"/>
            <a:ext cx="2972700" cy="1593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pPr>
            <a:r>
              <a:rPr lang="en-US" sz="5500"/>
              <a:t>Getting to know us</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4"/>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pPr>
            <a:r>
              <a:rPr lang="en-US" sz="3600"/>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pPr>
            <a:br>
              <a:rPr lang="en-US" sz="3600"/>
            </a:br>
            <a:r>
              <a:rPr lang="en-US" sz="3600"/>
              <a:t>Select/Type SIGUIENTE</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5"/>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8" name="Google Shape;678;p85"/>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en-US" sz="2300">
                <a:solidFill>
                  <a:schemeClr val="lt1"/>
                </a:solidFill>
              </a:rPr>
              <a:t>What makes a lesson in Crianza con Conciencia+?</a:t>
            </a:r>
            <a:endParaRPr b="0" i="0" sz="1300" u="none" cap="none" strike="noStrike">
              <a:solidFill>
                <a:srgbClr val="000000"/>
              </a:solidFill>
              <a:latin typeface="Arial"/>
              <a:ea typeface="Arial"/>
              <a:cs typeface="Arial"/>
              <a:sym typeface="Arial"/>
            </a:endParaRPr>
          </a:p>
        </p:txBody>
      </p:sp>
      <p:pic>
        <p:nvPicPr>
          <p:cNvPr id="679" name="Google Shape;679;p85"/>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680" name="Google Shape;680;p85"/>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oto Sans"/>
                <a:ea typeface="Noto Sans"/>
                <a:cs typeface="Noto Sans"/>
                <a:sym typeface="Noto Sans"/>
              </a:rP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lang="en-US">
                <a:solidFill>
                  <a:schemeClr val="lt1"/>
                </a:solidFill>
                <a:latin typeface="Noto Sans"/>
                <a:ea typeface="Noto Sans"/>
                <a:cs typeface="Noto Sans"/>
                <a:sym typeface="Noto Sans"/>
              </a:rPr>
              <a:t>Remember, answer what you know. We’re here to learn! </a:t>
            </a:r>
            <a:endParaRPr i="1">
              <a:solidFill>
                <a:schemeClr val="lt1"/>
              </a:solidFill>
              <a:latin typeface="Noto Sans"/>
              <a:ea typeface="Noto Sans"/>
              <a:cs typeface="Noto Sans"/>
              <a:sym typeface="Noto Sans"/>
            </a:endParaRPr>
          </a:p>
        </p:txBody>
      </p:sp>
      <p:pic>
        <p:nvPicPr>
          <p:cNvPr id="681" name="Google Shape;681;p85"/>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682" name="Google Shape;682;p85"/>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683" name="Google Shape;683;p85"/>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oto Sans"/>
                <a:ea typeface="Noto Sans"/>
                <a:cs typeface="Noto Sans"/>
                <a:sym typeface="Noto Sans"/>
              </a:rPr>
              <a:t>Comics</a:t>
            </a:r>
            <a:endParaRPr i="1">
              <a:solidFill>
                <a:schemeClr val="lt1"/>
              </a:solidFill>
              <a:latin typeface="Noto Sans"/>
              <a:ea typeface="Noto Sans"/>
              <a:cs typeface="Noto Sans"/>
              <a:sym typeface="Noto Sans"/>
            </a:endParaRPr>
          </a:p>
        </p:txBody>
      </p:sp>
      <p:pic>
        <p:nvPicPr>
          <p:cNvPr id="684" name="Google Shape;684;p85"/>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685" name="Google Shape;685;p85"/>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oto Sans"/>
                <a:ea typeface="Noto Sans"/>
                <a:cs typeface="Noto Sans"/>
                <a:sym typeface="Noto Sans"/>
              </a:rPr>
              <a:t>Tips</a:t>
            </a:r>
            <a:endParaRPr i="1">
              <a:solidFill>
                <a:schemeClr val="lt1"/>
              </a:solidFill>
              <a:latin typeface="Noto Sans"/>
              <a:ea typeface="Noto Sans"/>
              <a:cs typeface="Noto Sans"/>
              <a:sym typeface="Noto Sans"/>
            </a:endParaRPr>
          </a:p>
        </p:txBody>
      </p:sp>
      <p:sp>
        <p:nvSpPr>
          <p:cNvPr id="686" name="Google Shape;686;p85"/>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oto Sans"/>
                <a:ea typeface="Noto Sans"/>
                <a:cs typeface="Noto Sans"/>
                <a:sym typeface="Noto Sans"/>
              </a:rPr>
              <a:t>Video</a:t>
            </a:r>
            <a:endParaRPr i="1">
              <a:solidFill>
                <a:schemeClr val="lt1"/>
              </a:solidFill>
              <a:latin typeface="Noto Sans"/>
              <a:ea typeface="Noto Sans"/>
              <a:cs typeface="Noto Sans"/>
              <a:sym typeface="Noto Sans"/>
            </a:endParaRPr>
          </a:p>
        </p:txBody>
      </p:sp>
      <p:pic>
        <p:nvPicPr>
          <p:cNvPr id="687" name="Google Shape;687;p85"/>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688" name="Google Shape;688;p85"/>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689" name="Google Shape;689;p85"/>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oto Sans"/>
                <a:ea typeface="Noto Sans"/>
                <a:cs typeface="Noto Sans"/>
                <a:sym typeface="Noto Sans"/>
              </a:rPr>
              <a:t>Audio</a:t>
            </a:r>
            <a:endParaRPr i="1">
              <a:solidFill>
                <a:schemeClr val="lt1"/>
              </a:solidFill>
              <a:latin typeface="Noto Sans"/>
              <a:ea typeface="Noto Sans"/>
              <a:cs typeface="Noto Sans"/>
              <a:sym typeface="Noto Sans"/>
            </a:endParaRPr>
          </a:p>
        </p:txBody>
      </p:sp>
      <p:sp>
        <p:nvSpPr>
          <p:cNvPr id="690" name="Google Shape;690;p85"/>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oto Sans"/>
                <a:ea typeface="Noto Sans"/>
                <a:cs typeface="Noto Sans"/>
                <a:sym typeface="Noto Sans"/>
              </a:rPr>
              <a:t>Text</a:t>
            </a:r>
            <a:endParaRPr i="1">
              <a:solidFill>
                <a:schemeClr val="lt1"/>
              </a:solidFill>
              <a:latin typeface="Noto Sans"/>
              <a:ea typeface="Noto Sans"/>
              <a:cs typeface="Noto Sans"/>
              <a:sym typeface="Noto Sans"/>
            </a:endParaRPr>
          </a:p>
        </p:txBody>
      </p:sp>
      <p:sp>
        <p:nvSpPr>
          <p:cNvPr id="691" name="Google Shape;691;p85"/>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US" sz="1300">
                <a:solidFill>
                  <a:schemeClr val="lt1"/>
                </a:solidFill>
                <a:latin typeface="Noto Sans"/>
                <a:ea typeface="Noto Sans"/>
                <a:cs typeface="Noto Sans"/>
                <a:sym typeface="Noto Sans"/>
              </a:rP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7" name="Google Shape;697;p86"/>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8" name="Google Shape;698;p86"/>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99" name="Google Shape;699;p86"/>
          <p:cNvGrpSpPr/>
          <p:nvPr/>
        </p:nvGrpSpPr>
        <p:grpSpPr>
          <a:xfrm>
            <a:off x="521350" y="1294012"/>
            <a:ext cx="3448196" cy="931514"/>
            <a:chOff x="0" y="-57150"/>
            <a:chExt cx="5523300" cy="2484038"/>
          </a:xfrm>
        </p:grpSpPr>
        <p:sp>
          <p:nvSpPr>
            <p:cNvPr id="700" name="Google Shape;700;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600">
                  <a:solidFill>
                    <a:schemeClr val="dk1"/>
                  </a:solidFill>
                  <a:latin typeface="Delicious Handrawn"/>
                  <a:ea typeface="Delicious Handrawn"/>
                  <a:cs typeface="Delicious Handrawn"/>
                  <a:sym typeface="Delicious Handrawn"/>
                </a:rPr>
                <a:t>TYPE </a:t>
              </a:r>
              <a:r>
                <a:rPr b="1" lang="en-US" sz="1600">
                  <a:solidFill>
                    <a:srgbClr val="00969B"/>
                  </a:solidFill>
                  <a:latin typeface="Delicious Handrawn"/>
                  <a:ea typeface="Delicious Handrawn"/>
                  <a:cs typeface="Delicious Handrawn"/>
                  <a:sym typeface="Delicious Handrawn"/>
                </a:rPr>
                <a:t>SIGUIENTE</a:t>
              </a:r>
              <a:endParaRPr b="1" sz="1300">
                <a:solidFill>
                  <a:srgbClr val="00969B"/>
                </a:solidFill>
                <a:latin typeface="Delicious Handrawn"/>
                <a:ea typeface="Delicious Handrawn"/>
                <a:cs typeface="Delicious Handrawn"/>
                <a:sym typeface="Delicious Handrawn"/>
              </a:endParaRPr>
            </a:p>
          </p:txBody>
        </p:sp>
        <p:sp>
          <p:nvSpPr>
            <p:cNvPr id="701" name="Google Shape;701;p86"/>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000">
                  <a:solidFill>
                    <a:schemeClr val="dk1"/>
                  </a:solidFill>
                  <a:latin typeface="Noto Sans"/>
                  <a:ea typeface="Noto Sans"/>
                  <a:cs typeface="Noto Sans"/>
                  <a:sym typeface="Noto Sans"/>
                </a:rP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lang="en-US" sz="1000">
                  <a:solidFill>
                    <a:schemeClr val="dk1"/>
                  </a:solidFill>
                  <a:latin typeface="Noto Sans"/>
                  <a:ea typeface="Noto Sans"/>
                  <a:cs typeface="Noto Sans"/>
                  <a:sym typeface="Noto Sans"/>
                </a:rPr>
                <a:t>Don’t see the word SIGUIENTE?</a:t>
              </a:r>
              <a:endParaRPr sz="700">
                <a:solidFill>
                  <a:schemeClr val="dk1"/>
                </a:solidFill>
                <a:latin typeface="Noto Sans"/>
                <a:ea typeface="Noto Sans"/>
                <a:cs typeface="Noto Sans"/>
                <a:sym typeface="Noto Sans"/>
              </a:endParaRPr>
            </a:p>
          </p:txBody>
        </p:sp>
      </p:grpSp>
      <p:sp>
        <p:nvSpPr>
          <p:cNvPr id="702" name="Google Shape;702;p8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3" name="Google Shape;703;p8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Resolve Challenges in the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grpSp>
        <p:nvGrpSpPr>
          <p:cNvPr id="704" name="Google Shape;704;p86"/>
          <p:cNvGrpSpPr/>
          <p:nvPr/>
        </p:nvGrpSpPr>
        <p:grpSpPr>
          <a:xfrm>
            <a:off x="4887775" y="1294000"/>
            <a:ext cx="3484650" cy="1578052"/>
            <a:chOff x="0" y="-57150"/>
            <a:chExt cx="5523300" cy="4208138"/>
          </a:xfrm>
        </p:grpSpPr>
        <p:sp>
          <p:nvSpPr>
            <p:cNvPr id="705" name="Google Shape;705;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600">
                  <a:solidFill>
                    <a:schemeClr val="dk1"/>
                  </a:solidFill>
                  <a:latin typeface="Delicious Handrawn"/>
                  <a:ea typeface="Delicious Handrawn"/>
                  <a:cs typeface="Delicious Handrawn"/>
                  <a:sym typeface="Delicious Handrawn"/>
                </a:rPr>
                <a:t>TYPE </a:t>
              </a:r>
              <a:r>
                <a:rPr b="1" lang="en-US" sz="1600">
                  <a:solidFill>
                    <a:srgbClr val="00969B"/>
                  </a:solidFill>
                  <a:latin typeface="Delicious Handrawn"/>
                  <a:ea typeface="Delicious Handrawn"/>
                  <a:cs typeface="Delicious Handrawn"/>
                  <a:sym typeface="Delicious Handrawn"/>
                </a:rPr>
                <a:t>MENU</a:t>
              </a:r>
              <a:endParaRPr b="1" sz="1300">
                <a:solidFill>
                  <a:srgbClr val="00969B"/>
                </a:solidFill>
                <a:latin typeface="Delicious Handrawn"/>
                <a:ea typeface="Delicious Handrawn"/>
                <a:cs typeface="Delicious Handrawn"/>
                <a:sym typeface="Delicious Handrawn"/>
              </a:endParaRPr>
            </a:p>
          </p:txBody>
        </p:sp>
        <p:sp>
          <p:nvSpPr>
            <p:cNvPr id="706" name="Google Shape;706;p86"/>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000">
                  <a:solidFill>
                    <a:schemeClr val="dk1"/>
                  </a:solidFill>
                  <a:latin typeface="Noto Sans"/>
                  <a:ea typeface="Noto Sans"/>
                  <a:cs typeface="Noto Sans"/>
                  <a:sym typeface="Noto Sans"/>
                </a:rP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lang="en-US" sz="1000">
                  <a:solidFill>
                    <a:schemeClr val="dk1"/>
                  </a:solidFill>
                  <a:latin typeface="Noto Sans"/>
                  <a:ea typeface="Noto Sans"/>
                  <a:cs typeface="Noto Sans"/>
                  <a:sym typeface="Noto Sans"/>
                </a:rP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br>
                <a:rPr lang="en-US" sz="1000">
                  <a:solidFill>
                    <a:schemeClr val="dk1"/>
                  </a:solidFill>
                  <a:latin typeface="Noto Sans"/>
                  <a:ea typeface="Noto Sans"/>
                  <a:cs typeface="Noto Sans"/>
                  <a:sym typeface="Noto Sans"/>
                </a:rPr>
              </a:br>
              <a:r>
                <a:rPr lang="en-US" sz="1000">
                  <a:solidFill>
                    <a:schemeClr val="dk1"/>
                  </a:solidFill>
                  <a:latin typeface="Noto Sans"/>
                  <a:ea typeface="Noto Sans"/>
                  <a:cs typeface="Noto Sans"/>
                  <a:sym typeface="Noto Sans"/>
                </a:rP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r>
                <a:t/>
              </a:r>
              <a:endParaRPr sz="1000">
                <a:solidFill>
                  <a:schemeClr val="dk1"/>
                </a:solidFill>
                <a:latin typeface="Noto Sans"/>
                <a:ea typeface="Noto Sans"/>
                <a:cs typeface="Noto Sans"/>
                <a:sym typeface="Noto Sans"/>
              </a:endParaRPr>
            </a:p>
          </p:txBody>
        </p:sp>
      </p:grpSp>
      <p:grpSp>
        <p:nvGrpSpPr>
          <p:cNvPr id="707" name="Google Shape;707;p86"/>
          <p:cNvGrpSpPr/>
          <p:nvPr/>
        </p:nvGrpSpPr>
        <p:grpSpPr>
          <a:xfrm>
            <a:off x="485075" y="3501012"/>
            <a:ext cx="3448196" cy="500414"/>
            <a:chOff x="0" y="-57150"/>
            <a:chExt cx="5523300" cy="1334438"/>
          </a:xfrm>
        </p:grpSpPr>
        <p:sp>
          <p:nvSpPr>
            <p:cNvPr id="708" name="Google Shape;708;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600">
                  <a:solidFill>
                    <a:schemeClr val="dk1"/>
                  </a:solidFill>
                  <a:latin typeface="Delicious Handrawn"/>
                  <a:ea typeface="Delicious Handrawn"/>
                  <a:cs typeface="Delicious Handrawn"/>
                  <a:sym typeface="Delicious Handrawn"/>
                </a:rPr>
                <a:t>TYPE </a:t>
              </a:r>
              <a:r>
                <a:rPr b="1" lang="en-US" sz="1600">
                  <a:solidFill>
                    <a:srgbClr val="00969B"/>
                  </a:solidFill>
                  <a:latin typeface="Delicious Handrawn"/>
                  <a:ea typeface="Delicious Handrawn"/>
                  <a:cs typeface="Delicious Handrawn"/>
                  <a:sym typeface="Delicious Handrawn"/>
                </a:rPr>
                <a:t>PLAY</a:t>
              </a:r>
              <a:endParaRPr b="1" sz="1300">
                <a:solidFill>
                  <a:srgbClr val="00969B"/>
                </a:solidFill>
                <a:latin typeface="Delicious Handrawn"/>
                <a:ea typeface="Delicious Handrawn"/>
                <a:cs typeface="Delicious Handrawn"/>
                <a:sym typeface="Delicious Handrawn"/>
              </a:endParaRPr>
            </a:p>
          </p:txBody>
        </p:sp>
        <p:sp>
          <p:nvSpPr>
            <p:cNvPr id="709" name="Google Shape;709;p86"/>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000">
                  <a:solidFill>
                    <a:schemeClr val="dk1"/>
                  </a:solidFill>
                  <a:latin typeface="Noto Sans"/>
                  <a:ea typeface="Noto Sans"/>
                  <a:cs typeface="Noto Sans"/>
                  <a:sym typeface="Noto Sans"/>
                </a:rPr>
                <a:t>Find playful activities to do with your girl, boy, or teen</a:t>
              </a:r>
              <a:endParaRPr sz="700">
                <a:solidFill>
                  <a:schemeClr val="dk1"/>
                </a:solidFill>
                <a:latin typeface="Noto Sans"/>
                <a:ea typeface="Noto Sans"/>
                <a:cs typeface="Noto Sans"/>
                <a:sym typeface="Noto Sans"/>
              </a:endParaRPr>
            </a:p>
          </p:txBody>
        </p:sp>
      </p:grpSp>
      <p:grpSp>
        <p:nvGrpSpPr>
          <p:cNvPr id="710" name="Google Shape;710;p86"/>
          <p:cNvGrpSpPr/>
          <p:nvPr/>
        </p:nvGrpSpPr>
        <p:grpSpPr>
          <a:xfrm>
            <a:off x="4906000" y="3522162"/>
            <a:ext cx="3448196" cy="715964"/>
            <a:chOff x="0" y="-57150"/>
            <a:chExt cx="5523300" cy="1909238"/>
          </a:xfrm>
        </p:grpSpPr>
        <p:sp>
          <p:nvSpPr>
            <p:cNvPr id="711" name="Google Shape;711;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600">
                  <a:solidFill>
                    <a:schemeClr val="dk1"/>
                  </a:solidFill>
                  <a:latin typeface="Delicious Handrawn"/>
                  <a:ea typeface="Delicious Handrawn"/>
                  <a:cs typeface="Delicious Handrawn"/>
                  <a:sym typeface="Delicious Handrawn"/>
                </a:rPr>
                <a:t>TYPE </a:t>
              </a:r>
              <a:r>
                <a:rPr b="1" lang="en-US" sz="1600">
                  <a:solidFill>
                    <a:srgbClr val="00969B"/>
                  </a:solidFill>
                  <a:latin typeface="Delicious Handrawn"/>
                  <a:ea typeface="Delicious Handrawn"/>
                  <a:cs typeface="Delicious Handrawn"/>
                  <a:sym typeface="Delicious Handrawn"/>
                </a:rPr>
                <a:t>HELP</a:t>
              </a:r>
              <a:endParaRPr b="1" sz="1300">
                <a:solidFill>
                  <a:srgbClr val="00969B"/>
                </a:solidFill>
                <a:latin typeface="Delicious Handrawn"/>
                <a:ea typeface="Delicious Handrawn"/>
                <a:cs typeface="Delicious Handrawn"/>
                <a:sym typeface="Delicious Handrawn"/>
              </a:endParaRPr>
            </a:p>
          </p:txBody>
        </p:sp>
        <p:sp>
          <p:nvSpPr>
            <p:cNvPr id="712" name="Google Shape;712;p86"/>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000">
                  <a:solidFill>
                    <a:schemeClr val="dk1"/>
                  </a:solidFill>
                  <a:latin typeface="Noto Sans"/>
                  <a:ea typeface="Noto Sans"/>
                  <a:cs typeface="Noto Sans"/>
                  <a:sym typeface="Noto Sans"/>
                </a:rP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8" name="Google Shape;718;p8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en-US" sz="2300">
                <a:solidFill>
                  <a:schemeClr val="lt1"/>
                </a:solidFill>
              </a:rP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4" name="Google Shape;724;p8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en-US" sz="2300">
                <a:solidFill>
                  <a:schemeClr val="lt1"/>
                </a:solidFill>
              </a:rP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rPr lang="en-US"/>
              <a:t>Let's agree on some ground rules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5" name="Google Shape;735;p90"/>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Next Steps: Role of the Facilitator</a:t>
            </a:r>
            <a:endParaRPr b="1" i="0" sz="1400" u="none" cap="none" strike="noStrike">
              <a:solidFill>
                <a:srgbClr val="000000"/>
              </a:solidFill>
              <a:latin typeface="Arial"/>
              <a:ea typeface="Arial"/>
              <a:cs typeface="Arial"/>
              <a:sym typeface="Arial"/>
            </a:endParaRPr>
          </a:p>
        </p:txBody>
      </p:sp>
      <p:pic>
        <p:nvPicPr>
          <p:cNvPr id="736" name="Google Shape;736;p9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37" name="Google Shape;737;p9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38" name="Google Shape;738;p90"/>
          <p:cNvSpPr txBox="1"/>
          <p:nvPr/>
        </p:nvSpPr>
        <p:spPr>
          <a:xfrm>
            <a:off x="248350" y="991175"/>
            <a:ext cx="8089200" cy="3663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969B"/>
                </a:solidFill>
                <a:latin typeface="Arial"/>
                <a:ea typeface="Arial"/>
                <a:cs typeface="Arial"/>
                <a:sym typeface="Arial"/>
              </a:rPr>
              <a:t>Throughout </a:t>
            </a:r>
            <a:r>
              <a:rPr b="1" lang="en-US">
                <a:solidFill>
                  <a:srgbClr val="00969B"/>
                </a:solidFill>
              </a:rPr>
              <a:t>Crianza con Conciencia+</a:t>
            </a:r>
            <a:r>
              <a:rPr b="1" i="0" lang="en-US" sz="1400" u="none" cap="none" strike="noStrike">
                <a:solidFill>
                  <a:srgbClr val="00969B"/>
                </a:solidFill>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pPr>
            <a:r>
              <a:rPr b="0" i="0" lang="en-US" sz="1400" u="none" cap="none" strike="noStrike">
                <a:solidFill>
                  <a:srgbClr val="123D5D"/>
                </a:solidFill>
                <a:latin typeface="Arial"/>
                <a:ea typeface="Arial"/>
                <a:cs typeface="Arial"/>
                <a:sym typeface="Arial"/>
              </a:rP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pPr>
            <a:r>
              <a:rPr b="0" i="0" lang="en-US" sz="1400" u="none" cap="none" strike="noStrike">
                <a:solidFill>
                  <a:srgbClr val="123D5D"/>
                </a:solidFill>
                <a:latin typeface="Arial"/>
                <a:ea typeface="Arial"/>
                <a:cs typeface="Arial"/>
                <a:sym typeface="Arial"/>
              </a:rPr>
              <a:t>I will make sure everyone follows the </a:t>
            </a:r>
            <a:r>
              <a:rPr lang="en-US">
                <a:solidFill>
                  <a:srgbClr val="123D5D"/>
                </a:solidFill>
              </a:rPr>
              <a:t>g</a:t>
            </a:r>
            <a:r>
              <a:rPr b="0" i="0" lang="en-US" sz="1400" u="none" cap="none" strike="noStrike">
                <a:solidFill>
                  <a:srgbClr val="123D5D"/>
                </a:solidFill>
                <a:latin typeface="Arial"/>
                <a:ea typeface="Arial"/>
                <a:cs typeface="Arial"/>
                <a:sym typeface="Arial"/>
              </a:rPr>
              <a:t>round </a:t>
            </a:r>
            <a:r>
              <a:rPr lang="en-US">
                <a:solidFill>
                  <a:srgbClr val="123D5D"/>
                </a:solidFill>
              </a:rPr>
              <a:t>r</a:t>
            </a:r>
            <a:r>
              <a:rPr b="0" i="0" lang="en-US" sz="1400" u="none" cap="none" strike="noStrike">
                <a:solidFill>
                  <a:srgbClr val="123D5D"/>
                </a:solidFill>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pPr>
            <a:r>
              <a:rPr b="0" i="0" lang="en-US" sz="1400" u="none" cap="none" strike="noStrike">
                <a:solidFill>
                  <a:srgbClr val="123D5D"/>
                </a:solidFill>
                <a:latin typeface="Arial"/>
                <a:ea typeface="Arial"/>
                <a:cs typeface="Arial"/>
                <a:sym typeface="Arial"/>
              </a:rP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pPr>
            <a:r>
              <a:rPr b="0" i="0" lang="en-US" sz="1400" u="none" cap="none" strike="noStrike">
                <a:solidFill>
                  <a:srgbClr val="123D5D"/>
                </a:solidFill>
                <a:latin typeface="Arial"/>
                <a:ea typeface="Arial"/>
                <a:cs typeface="Arial"/>
                <a:sym typeface="Arial"/>
              </a:rP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pPr>
            <a:r>
              <a:rPr b="0" i="0" lang="en-US" sz="1400" u="none" cap="none" strike="noStrike">
                <a:solidFill>
                  <a:srgbClr val="123D5D"/>
                </a:solidFill>
                <a:latin typeface="Arial"/>
                <a:ea typeface="Arial"/>
                <a:cs typeface="Arial"/>
                <a:sym typeface="Arial"/>
              </a:rPr>
              <a:t>I will say goodbye and leave the group once the program is over. However, all of you can continue learning through the WhatsApp of the Parenting with Conscience+ Program .</a:t>
            </a:r>
            <a:endParaRPr b="0" i="0" sz="1400" u="none" cap="none" strike="noStrike">
              <a:solidFill>
                <a:srgbClr val="123D5D"/>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r>
              <a:rPr b="1" i="0" lang="en-US" sz="1400" u="none" cap="none" strike="noStrike">
                <a:solidFill>
                  <a:srgbClr val="123D5D"/>
                </a:solidFill>
                <a:latin typeface="Arial"/>
                <a:ea typeface="Arial"/>
                <a:cs typeface="Arial"/>
                <a:sym typeface="Arial"/>
              </a:rPr>
              <a:t>At the end of the </a:t>
            </a:r>
            <a:r>
              <a:rPr b="1" lang="en-US">
                <a:solidFill>
                  <a:srgbClr val="123D5D"/>
                </a:solidFill>
              </a:rPr>
              <a:t>year</a:t>
            </a:r>
            <a:r>
              <a:rPr b="1" i="0" lang="en-US" sz="1400" u="none" cap="none" strike="noStrike">
                <a:solidFill>
                  <a:srgbClr val="123D5D"/>
                </a:solidFill>
                <a:latin typeface="Arial"/>
                <a:ea typeface="Arial"/>
                <a:cs typeface="Arial"/>
                <a:sym typeface="Arial"/>
              </a:rPr>
              <a:t>, there will be new courses in </a:t>
            </a:r>
            <a:r>
              <a:rPr b="1" lang="en-US">
                <a:solidFill>
                  <a:srgbClr val="123D5D"/>
                </a:solidFill>
              </a:rPr>
              <a:t>Crianza con Conciencia+</a:t>
            </a:r>
            <a:r>
              <a:rPr b="1" i="0" lang="en-US" sz="1400" u="none" cap="none" strike="noStrike">
                <a:solidFill>
                  <a:srgbClr val="123D5D"/>
                </a:solidFill>
                <a:latin typeface="Arial"/>
                <a:ea typeface="Arial"/>
                <a:cs typeface="Arial"/>
                <a:sym typeface="Arial"/>
              </a:rPr>
              <a:t> .</a:t>
            </a:r>
            <a:endParaRPr b="1" i="0" sz="1400" u="none" cap="none" strike="noStrike">
              <a:solidFill>
                <a:srgbClr val="123D5D"/>
              </a:solidFill>
              <a:latin typeface="Arial"/>
              <a:ea typeface="Arial"/>
              <a:cs typeface="Arial"/>
              <a:sym typeface="Arial"/>
            </a:endParaRPr>
          </a:p>
        </p:txBody>
      </p:sp>
      <p:grpSp>
        <p:nvGrpSpPr>
          <p:cNvPr id="739" name="Google Shape;739;p90"/>
          <p:cNvGrpSpPr/>
          <p:nvPr/>
        </p:nvGrpSpPr>
        <p:grpSpPr>
          <a:xfrm>
            <a:off x="312541" y="1442984"/>
            <a:ext cx="354468" cy="359177"/>
            <a:chOff x="475577" y="1034115"/>
            <a:chExt cx="523200" cy="523200"/>
          </a:xfrm>
        </p:grpSpPr>
        <p:sp>
          <p:nvSpPr>
            <p:cNvPr id="740" name="Google Shape;740;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41" name="Google Shape;741;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2" name="Google Shape;742;p90"/>
          <p:cNvGrpSpPr/>
          <p:nvPr/>
        </p:nvGrpSpPr>
        <p:grpSpPr>
          <a:xfrm>
            <a:off x="312541" y="2145189"/>
            <a:ext cx="354468" cy="359177"/>
            <a:chOff x="475577" y="1034115"/>
            <a:chExt cx="523200" cy="523200"/>
          </a:xfrm>
        </p:grpSpPr>
        <p:sp>
          <p:nvSpPr>
            <p:cNvPr id="743" name="Google Shape;743;p90"/>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44" name="Google Shape;744;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5" name="Google Shape;745;p90"/>
          <p:cNvGrpSpPr/>
          <p:nvPr/>
        </p:nvGrpSpPr>
        <p:grpSpPr>
          <a:xfrm>
            <a:off x="312541" y="2643232"/>
            <a:ext cx="354468" cy="359177"/>
            <a:chOff x="475577" y="1034115"/>
            <a:chExt cx="523200" cy="523200"/>
          </a:xfrm>
        </p:grpSpPr>
        <p:sp>
          <p:nvSpPr>
            <p:cNvPr id="746" name="Google Shape;746;p90"/>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47" name="Google Shape;747;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8" name="Google Shape;748;p90"/>
          <p:cNvGrpSpPr/>
          <p:nvPr/>
        </p:nvGrpSpPr>
        <p:grpSpPr>
          <a:xfrm>
            <a:off x="312541" y="3088624"/>
            <a:ext cx="354468" cy="359177"/>
            <a:chOff x="475577" y="1034115"/>
            <a:chExt cx="523200" cy="523200"/>
          </a:xfrm>
        </p:grpSpPr>
        <p:sp>
          <p:nvSpPr>
            <p:cNvPr id="749" name="Google Shape;749;p90"/>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50" name="Google Shape;750;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51" name="Google Shape;751;p90"/>
          <p:cNvGrpSpPr/>
          <p:nvPr/>
        </p:nvGrpSpPr>
        <p:grpSpPr>
          <a:xfrm>
            <a:off x="312541" y="3610234"/>
            <a:ext cx="354468" cy="359177"/>
            <a:chOff x="475577" y="1034115"/>
            <a:chExt cx="523200" cy="523200"/>
          </a:xfrm>
        </p:grpSpPr>
        <p:sp>
          <p:nvSpPr>
            <p:cNvPr id="752" name="Google Shape;752;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53" name="Google Shape;753;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9" name="Google Shape;759;p91"/>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Questions</a:t>
            </a:r>
            <a:endParaRPr b="0" i="0" sz="1400" u="none" cap="none" strike="noStrike">
              <a:solidFill>
                <a:srgbClr val="000000"/>
              </a:solidFill>
              <a:latin typeface="Arial"/>
              <a:ea typeface="Arial"/>
              <a:cs typeface="Arial"/>
              <a:sym typeface="Arial"/>
            </a:endParaRPr>
          </a:p>
        </p:txBody>
      </p:sp>
      <p:sp>
        <p:nvSpPr>
          <p:cNvPr id="760" name="Google Shape;760;p91"/>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pPr>
            <a:r>
              <a:rPr b="1" i="0" lang="en-US" sz="1700" u="none" cap="none" strike="noStrike">
                <a:solidFill>
                  <a:srgbClr val="0D3959"/>
                </a:solidFill>
                <a:latin typeface="Arial"/>
                <a:ea typeface="Arial"/>
                <a:cs typeface="Arial"/>
                <a:sym typeface="Arial"/>
              </a:rP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pPr>
            <a:r>
              <a:rPr b="0" i="0" lang="en-US" sz="1700" u="none" cap="none" strike="noStrike">
                <a:solidFill>
                  <a:srgbClr val="0D3959"/>
                </a:solidFill>
                <a:latin typeface="Arial"/>
                <a:ea typeface="Arial"/>
                <a:cs typeface="Arial"/>
                <a:sym typeface="Arial"/>
              </a:rPr>
              <a:t>The use of the </a:t>
            </a:r>
            <a:r>
              <a:rPr lang="en-US" sz="1700">
                <a:solidFill>
                  <a:srgbClr val="0D3959"/>
                </a:solidFill>
              </a:rP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pPr>
            <a:r>
              <a:rPr b="0" i="0" lang="en-US" sz="1700" u="none" cap="none" strike="noStrike">
                <a:solidFill>
                  <a:srgbClr val="0D3959"/>
                </a:solidFill>
                <a:latin typeface="Arial"/>
                <a:ea typeface="Arial"/>
                <a:cs typeface="Arial"/>
                <a:sym typeface="Arial"/>
              </a:rPr>
              <a:t>How to participate in the WhatsApp Support </a:t>
            </a:r>
            <a:r>
              <a:rPr lang="en-US" sz="1700">
                <a:solidFill>
                  <a:srgbClr val="0D3959"/>
                </a:solidFill>
              </a:rP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pPr>
            <a:r>
              <a:rPr b="0" i="0" lang="en-US" sz="1700" u="none" cap="none" strike="noStrike">
                <a:solidFill>
                  <a:srgbClr val="0D3959"/>
                </a:solidFill>
                <a:latin typeface="Arial"/>
                <a:ea typeface="Arial"/>
                <a:cs typeface="Arial"/>
                <a:sym typeface="Arial"/>
              </a:rPr>
              <a:t>Anything else?</a:t>
            </a:r>
            <a:endParaRPr b="1" i="0" sz="1700" u="none" cap="none" strike="noStrike">
              <a:solidFill>
                <a:srgbClr val="0D3959"/>
              </a:solidFill>
              <a:latin typeface="Arial"/>
              <a:ea typeface="Arial"/>
              <a:cs typeface="Arial"/>
              <a:sym typeface="Arial"/>
            </a:endParaRPr>
          </a:p>
        </p:txBody>
      </p:sp>
      <p:grpSp>
        <p:nvGrpSpPr>
          <p:cNvPr id="761" name="Google Shape;761;p91"/>
          <p:cNvGrpSpPr/>
          <p:nvPr/>
        </p:nvGrpSpPr>
        <p:grpSpPr>
          <a:xfrm>
            <a:off x="312541" y="1773621"/>
            <a:ext cx="354468" cy="359177"/>
            <a:chOff x="475577" y="1034115"/>
            <a:chExt cx="523200" cy="523200"/>
          </a:xfrm>
        </p:grpSpPr>
        <p:sp>
          <p:nvSpPr>
            <p:cNvPr id="762" name="Google Shape;762;p9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63" name="Google Shape;763;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4" name="Google Shape;764;p91"/>
          <p:cNvGrpSpPr/>
          <p:nvPr/>
        </p:nvGrpSpPr>
        <p:grpSpPr>
          <a:xfrm>
            <a:off x="312541" y="2182789"/>
            <a:ext cx="354468" cy="359177"/>
            <a:chOff x="475577" y="1034115"/>
            <a:chExt cx="523200" cy="523200"/>
          </a:xfrm>
        </p:grpSpPr>
        <p:sp>
          <p:nvSpPr>
            <p:cNvPr id="765" name="Google Shape;765;p9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66" name="Google Shape;766;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7" name="Google Shape;767;p91"/>
          <p:cNvGrpSpPr/>
          <p:nvPr/>
        </p:nvGrpSpPr>
        <p:grpSpPr>
          <a:xfrm>
            <a:off x="312541" y="2591982"/>
            <a:ext cx="354468" cy="359177"/>
            <a:chOff x="475577" y="1034115"/>
            <a:chExt cx="523200" cy="523200"/>
          </a:xfrm>
        </p:grpSpPr>
        <p:sp>
          <p:nvSpPr>
            <p:cNvPr id="768" name="Google Shape;768;p91"/>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69" name="Google Shape;769;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70" name="Google Shape;770;p91"/>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ph idx="1" type="body"/>
          </p:nvPr>
        </p:nvSpPr>
        <p:spPr>
          <a:xfrm>
            <a:off x="2703401" y="1698029"/>
            <a:ext cx="50451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rPr lang="en-US"/>
              <a:t>Link the app:</a:t>
            </a:r>
            <a:endParaRPr/>
          </a:p>
        </p:txBody>
      </p:sp>
      <p:sp>
        <p:nvSpPr>
          <p:cNvPr id="776" name="Google Shape;776;p92"/>
          <p:cNvSpPr txBox="1"/>
          <p:nvPr>
            <p:ph idx="2" type="body"/>
          </p:nvPr>
        </p:nvSpPr>
        <p:spPr>
          <a:xfrm>
            <a:off x="2642600" y="2512325"/>
            <a:ext cx="6173100" cy="2230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5000"/>
              <a:buNone/>
            </a:pPr>
            <a:r>
              <a:rPr lang="en-US" sz="2800"/>
              <a:t>Link the Formando Conciencia+ App and the Unique Identifier (ID)</a:t>
            </a:r>
            <a:endParaRPr sz="2800"/>
          </a:p>
          <a:p>
            <a:pPr indent="0" lvl="0" marL="0" rtl="0" algn="l">
              <a:lnSpc>
                <a:spcPct val="90000"/>
              </a:lnSpc>
              <a:spcBef>
                <a:spcPts val="0"/>
              </a:spcBef>
              <a:spcAft>
                <a:spcPts val="0"/>
              </a:spcAft>
              <a:buSzPts val="5000"/>
              <a:buNone/>
            </a:pPr>
            <a:r>
              <a:t/>
            </a:r>
            <a:endParaRPr/>
          </a:p>
          <a:p>
            <a:pPr indent="0" lvl="0" marL="0" rtl="0" algn="l">
              <a:lnSpc>
                <a:spcPct val="90000"/>
              </a:lnSpc>
              <a:spcBef>
                <a:spcPts val="0"/>
              </a:spcBef>
              <a:spcAft>
                <a:spcPts val="0"/>
              </a:spcAft>
              <a:buClr>
                <a:schemeClr val="lt1"/>
              </a:buClr>
              <a:buSzPts val="5000"/>
              <a:buFont typeface="Noto Sans Thin"/>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3"/>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rPr lang="en-US"/>
              <a:t>Share in one word how you feel after the session!</a:t>
            </a:r>
            <a:endParaRPr/>
          </a:p>
          <a:p>
            <a:pPr indent="0" lvl="0" marL="0" rtl="0" algn="l">
              <a:lnSpc>
                <a:spcPct val="90000"/>
              </a:lnSpc>
              <a:spcBef>
                <a:spcPts val="0"/>
              </a:spcBef>
              <a:spcAft>
                <a:spcPts val="0"/>
              </a:spcAft>
              <a:buSzPts val="4500"/>
              <a:buNone/>
            </a:pPr>
            <a:r>
              <a:t/>
            </a:r>
            <a:endParaRPr/>
          </a:p>
          <a:p>
            <a:pPr indent="0" lvl="0" marL="0" rtl="0" algn="l">
              <a:lnSpc>
                <a:spcPct val="90000"/>
              </a:lnSpc>
              <a:spcBef>
                <a:spcPts val="0"/>
              </a:spcBef>
              <a:spcAft>
                <a:spcPts val="0"/>
              </a:spcAft>
              <a:buClr>
                <a:schemeClr val="lt1"/>
              </a:buClr>
              <a:buSzPts val="4500"/>
              <a:buFont typeface="Delicious Handrawn"/>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rPr lang="en-US"/>
              <a:t>About</a:t>
            </a:r>
            <a:endParaRPr/>
          </a:p>
        </p:txBody>
      </p:sp>
      <p:pic>
        <p:nvPicPr>
          <p:cNvPr id="337" name="Google Shape;337;p58"/>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38" name="Google Shape;338;p58"/>
          <p:cNvSpPr txBox="1"/>
          <p:nvPr/>
        </p:nvSpPr>
        <p:spPr>
          <a:xfrm>
            <a:off x="1496175" y="1708725"/>
            <a:ext cx="5982900" cy="1957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i="0" lang="en-US" sz="1900" u="none" cap="none" strike="noStrike">
                <a:solidFill>
                  <a:schemeClr val="lt1"/>
                </a:solidFill>
                <a:latin typeface="Noto Sans"/>
                <a:ea typeface="Noto Sans"/>
                <a:cs typeface="Noto Sans"/>
                <a:sym typeface="Noto Sans"/>
              </a:rPr>
              <a:t>Who is Parenting with Consciousness + </a:t>
            </a:r>
            <a:r>
              <a:rPr b="1" lang="en-US" sz="1900">
                <a:solidFill>
                  <a:schemeClr val="lt1"/>
                </a:solidFill>
                <a:latin typeface="Noto Sans"/>
                <a:ea typeface="Noto Sans"/>
                <a:cs typeface="Noto Sans"/>
                <a:sym typeface="Noto Sans"/>
              </a:rPr>
              <a:t>for?</a:t>
            </a:r>
            <a:r>
              <a:rPr b="1" i="0" lang="en-US" sz="1900" u="none" cap="none" strike="noStrike">
                <a:solidFill>
                  <a:schemeClr val="lt1"/>
                </a:solidFill>
                <a:latin typeface="Noto Sans"/>
                <a:ea typeface="Noto Sans"/>
                <a:cs typeface="Noto Sans"/>
                <a:sym typeface="Noto Sans"/>
              </a:rPr>
              <a:t>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pPr>
            <a:r>
              <a:rPr lang="en-US" sz="1900">
                <a:solidFill>
                  <a:schemeClr val="lt1"/>
                </a:solidFill>
                <a:latin typeface="Noto Sans"/>
                <a:ea typeface="Noto Sans"/>
                <a:cs typeface="Noto Sans"/>
                <a:sym typeface="Noto Sans"/>
              </a:rPr>
              <a:t>For parents, </a:t>
            </a:r>
            <a:r>
              <a:rPr i="0" lang="en-US" sz="1900" u="none" cap="none" strike="noStrike">
                <a:solidFill>
                  <a:schemeClr val="lt1"/>
                </a:solidFill>
                <a:latin typeface="Noto Sans"/>
                <a:ea typeface="Noto Sans"/>
                <a:cs typeface="Noto Sans"/>
                <a:sym typeface="Noto Sans"/>
              </a:rPr>
              <a:t>like </a:t>
            </a:r>
            <a:r>
              <a:rPr lang="en-US" sz="1900">
                <a:solidFill>
                  <a:schemeClr val="lt1"/>
                </a:solidFill>
                <a:latin typeface="Noto Sans"/>
                <a:ea typeface="Noto Sans"/>
                <a:cs typeface="Noto Sans"/>
                <a:sym typeface="Noto Sans"/>
              </a:rPr>
              <a:t>YOU,</a:t>
            </a:r>
            <a:r>
              <a:rPr i="0" lang="en-US" sz="1900" u="none" cap="none" strike="noStrike">
                <a:solidFill>
                  <a:schemeClr val="lt1"/>
                </a:solidFill>
                <a:latin typeface="Noto Sans"/>
                <a:ea typeface="Noto Sans"/>
                <a:cs typeface="Noto Sans"/>
                <a:sym typeface="Noto Sans"/>
              </a:rPr>
              <a:t> with girls, boys and adolescents (NNA) from </a:t>
            </a:r>
            <a:r>
              <a:rPr i="0" lang="en-US" sz="1900" u="sng" cap="none" strike="noStrike">
                <a:solidFill>
                  <a:schemeClr val="lt1"/>
                </a:solidFill>
                <a:latin typeface="Noto Sans"/>
                <a:ea typeface="Noto Sans"/>
                <a:cs typeface="Noto Sans"/>
                <a:sym typeface="Noto Sans"/>
              </a:rPr>
              <a:t>2 to 17 years old.</a:t>
            </a:r>
            <a:endParaRPr i="0" sz="1900" u="sng"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1000"/>
              </a:spcAft>
              <a:buNone/>
            </a:pPr>
            <a:r>
              <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7" name="Google Shape;787;p9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Next Steps</a:t>
            </a:r>
            <a:endParaRPr b="0" i="0" sz="1400" u="none" cap="none" strike="noStrike">
              <a:solidFill>
                <a:srgbClr val="000000"/>
              </a:solidFill>
              <a:latin typeface="Arial"/>
              <a:ea typeface="Arial"/>
              <a:cs typeface="Arial"/>
              <a:sym typeface="Arial"/>
            </a:endParaRPr>
          </a:p>
        </p:txBody>
      </p:sp>
      <p:sp>
        <p:nvSpPr>
          <p:cNvPr id="788" name="Google Shape;788;p94"/>
          <p:cNvSpPr txBox="1"/>
          <p:nvPr/>
        </p:nvSpPr>
        <p:spPr>
          <a:xfrm>
            <a:off x="269600" y="972075"/>
            <a:ext cx="5691600" cy="336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pPr>
            <a:r>
              <a:rPr lang="en-US" sz="1700">
                <a:solidFill>
                  <a:srgbClr val="0D3959"/>
                </a:solidFill>
              </a:rPr>
              <a:t>We will have our first chat session on introductions later in the day</a:t>
            </a:r>
            <a:endParaRPr sz="1700">
              <a:solidFill>
                <a:srgbClr val="0D3959"/>
              </a:solidFill>
            </a:endParaRPr>
          </a:p>
          <a:p>
            <a:pPr indent="0" lvl="0" marL="457200" marR="0" rtl="0" algn="just">
              <a:lnSpc>
                <a:spcPct val="150000"/>
              </a:lnSpc>
              <a:spcBef>
                <a:spcPts val="0"/>
              </a:spcBef>
              <a:spcAft>
                <a:spcPts val="0"/>
              </a:spcAft>
              <a:buNone/>
            </a:pPr>
            <a:r>
              <a:t/>
            </a:r>
            <a:endParaRPr sz="1700">
              <a:solidFill>
                <a:srgbClr val="0D3959"/>
              </a:solidFill>
            </a:endParaRPr>
          </a:p>
          <a:p>
            <a:pPr indent="-336550" lvl="0" marL="457200" marR="0" rtl="0" algn="just">
              <a:lnSpc>
                <a:spcPct val="150000"/>
              </a:lnSpc>
              <a:spcBef>
                <a:spcPts val="0"/>
              </a:spcBef>
              <a:spcAft>
                <a:spcPts val="0"/>
              </a:spcAft>
              <a:buClr>
                <a:srgbClr val="0D3959"/>
              </a:buClr>
              <a:buSzPts val="1700"/>
              <a:buFont typeface="Arial"/>
              <a:buChar char="●"/>
            </a:pPr>
            <a:r>
              <a:rPr lang="en-US" sz="1700">
                <a:solidFill>
                  <a:srgbClr val="0D3959"/>
                </a:solidFill>
              </a:rPr>
              <a:t>You will go home and try your first home activity - spending 5 minutes of one-on-one time with your girl, boy, or teen </a:t>
            </a:r>
            <a:endParaRPr sz="1700">
              <a:solidFill>
                <a:srgbClr val="0D3959"/>
              </a:solidFill>
            </a:endParaRPr>
          </a:p>
          <a:p>
            <a:pPr indent="0" lvl="0" marL="457200" marR="0" rtl="0" algn="just">
              <a:lnSpc>
                <a:spcPct val="150000"/>
              </a:lnSpc>
              <a:spcBef>
                <a:spcPts val="0"/>
              </a:spcBef>
              <a:spcAft>
                <a:spcPts val="0"/>
              </a:spcAft>
              <a:buNone/>
            </a:pPr>
            <a:r>
              <a:t/>
            </a:r>
            <a:endParaRPr sz="1700">
              <a:solidFill>
                <a:srgbClr val="0D3959"/>
              </a:solidFill>
            </a:endParaRPr>
          </a:p>
          <a:p>
            <a:pPr indent="-336550" lvl="0" marL="457200" marR="0" rtl="0" algn="just">
              <a:lnSpc>
                <a:spcPct val="150000"/>
              </a:lnSpc>
              <a:spcBef>
                <a:spcPts val="0"/>
              </a:spcBef>
              <a:spcAft>
                <a:spcPts val="0"/>
              </a:spcAft>
              <a:buClr>
                <a:srgbClr val="0D3959"/>
              </a:buClr>
              <a:buSzPts val="1700"/>
              <a:buChar char="●"/>
            </a:pPr>
            <a:r>
              <a:rPr lang="en-US" sz="1700">
                <a:solidFill>
                  <a:srgbClr val="0D3959"/>
                </a:solidFill>
              </a:rPr>
              <a:t>You will receive your next lesson tomorrow!</a:t>
            </a:r>
            <a:endParaRPr sz="1700">
              <a:solidFill>
                <a:srgbClr val="0D3959"/>
              </a:solidFill>
            </a:endParaRPr>
          </a:p>
        </p:txBody>
      </p:sp>
      <p:grpSp>
        <p:nvGrpSpPr>
          <p:cNvPr id="789" name="Google Shape;789;p94"/>
          <p:cNvGrpSpPr/>
          <p:nvPr/>
        </p:nvGrpSpPr>
        <p:grpSpPr>
          <a:xfrm>
            <a:off x="319541" y="1323346"/>
            <a:ext cx="354468" cy="359177"/>
            <a:chOff x="475577" y="1034115"/>
            <a:chExt cx="523200" cy="523200"/>
          </a:xfrm>
        </p:grpSpPr>
        <p:sp>
          <p:nvSpPr>
            <p:cNvPr id="790" name="Google Shape;790;p94"/>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91" name="Google Shape;791;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2" name="Google Shape;792;p94"/>
          <p:cNvGrpSpPr/>
          <p:nvPr/>
        </p:nvGrpSpPr>
        <p:grpSpPr>
          <a:xfrm>
            <a:off x="354491" y="2392151"/>
            <a:ext cx="354468" cy="359177"/>
            <a:chOff x="475577" y="1034115"/>
            <a:chExt cx="523200" cy="523200"/>
          </a:xfrm>
        </p:grpSpPr>
        <p:sp>
          <p:nvSpPr>
            <p:cNvPr id="793" name="Google Shape;793;p94"/>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94" name="Google Shape;794;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5" name="Google Shape;795;p94"/>
          <p:cNvGrpSpPr/>
          <p:nvPr/>
        </p:nvGrpSpPr>
        <p:grpSpPr>
          <a:xfrm>
            <a:off x="354491" y="3976207"/>
            <a:ext cx="354468" cy="359177"/>
            <a:chOff x="475577" y="1034115"/>
            <a:chExt cx="523200" cy="523200"/>
          </a:xfrm>
        </p:grpSpPr>
        <p:sp>
          <p:nvSpPr>
            <p:cNvPr id="796" name="Google Shape;796;p94"/>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797" name="Google Shape;797;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98" name="Google Shape;798;p94"/>
          <p:cNvPicPr preferRelativeResize="0"/>
          <p:nvPr/>
        </p:nvPicPr>
        <p:blipFill rotWithShape="1">
          <a:blip r:embed="rId4">
            <a:alphaModFix/>
          </a:blip>
          <a:srcRect b="0" l="12435" r="12427" t="0"/>
          <a:stretch/>
        </p:blipFill>
        <p:spPr>
          <a:xfrm>
            <a:off x="6100526" y="1047636"/>
            <a:ext cx="2547300" cy="25473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rPr lang="en-US"/>
              <a:t>Thank you for your commitment</a:t>
            </a:r>
            <a:endParaRPr/>
          </a:p>
          <a:p>
            <a:pPr indent="0" lvl="0" marL="0" rtl="0" algn="ctr">
              <a:lnSpc>
                <a:spcPct val="90000"/>
              </a:lnSpc>
              <a:spcBef>
                <a:spcPts val="0"/>
              </a:spcBef>
              <a:spcAft>
                <a:spcPts val="0"/>
              </a:spcAft>
              <a:buSzPts val="4100"/>
              <a:buNone/>
            </a:pPr>
            <a:r>
              <a:t/>
            </a:r>
            <a:endParaRPr/>
          </a:p>
          <a:p>
            <a:pPr indent="0" lvl="0" marL="0" rtl="0" algn="ctr">
              <a:lnSpc>
                <a:spcPct val="90000"/>
              </a:lnSpc>
              <a:spcBef>
                <a:spcPts val="0"/>
              </a:spcBef>
              <a:spcAft>
                <a:spcPts val="0"/>
              </a:spcAft>
              <a:buSzPts val="4100"/>
              <a:buNone/>
            </a:pPr>
            <a:r>
              <a:rPr lang="en-US"/>
              <a:t>Any questions?</a:t>
            </a:r>
            <a:endParaRPr/>
          </a:p>
          <a:p>
            <a:pPr indent="0" lvl="0" marL="0" rtl="0" algn="ctr">
              <a:lnSpc>
                <a:spcPct val="90000"/>
              </a:lnSpc>
              <a:spcBef>
                <a:spcPts val="0"/>
              </a:spcBef>
              <a:spcAft>
                <a:spcPts val="0"/>
              </a:spcAft>
              <a:buClr>
                <a:schemeClr val="lt1"/>
              </a:buClr>
              <a:buSzPts val="4100"/>
              <a:buFont typeface="Delicious Handrawn"/>
              <a:buNone/>
            </a:pPr>
            <a:r>
              <a:t/>
            </a:r>
            <a:endParaRPr/>
          </a:p>
        </p:txBody>
      </p:sp>
      <p:pic>
        <p:nvPicPr>
          <p:cNvPr id="804" name="Google Shape;804;p95"/>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805" name="Google Shape;805;p95"/>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6" name="Google Shape;806;p95"/>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807" name="Google Shape;807;p95"/>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808" name="Google Shape;808;p95"/>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rPr lang="en-US"/>
              <a:t>About</a:t>
            </a:r>
            <a:endParaRPr/>
          </a:p>
        </p:txBody>
      </p:sp>
      <p:pic>
        <p:nvPicPr>
          <p:cNvPr id="344" name="Google Shape;344;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5" name="Google Shape;345;p59"/>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pPr>
            <a:r>
              <a:rPr b="1" lang="en-US" sz="1700">
                <a:solidFill>
                  <a:schemeClr val="lt1"/>
                </a:solidFill>
                <a:latin typeface="Noto Sans"/>
                <a:ea typeface="Noto Sans"/>
                <a:cs typeface="Noto Sans"/>
                <a:sym typeface="Noto Sans"/>
              </a:rP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pPr>
            <a:r>
              <a:rPr lang="en-US" sz="1700">
                <a:solidFill>
                  <a:schemeClr val="lt1"/>
                </a:solidFill>
                <a:latin typeface="Noto Sans"/>
                <a:ea typeface="Noto Sans"/>
                <a:cs typeface="Noto Sans"/>
                <a:sym typeface="Noto Sans"/>
              </a:rPr>
              <a:t>Parents and Parenting</a:t>
            </a:r>
            <a:r>
              <a:rPr i="0" lang="en-US" sz="1700" u="none" cap="none" strike="noStrike">
                <a:solidFill>
                  <a:schemeClr val="lt1"/>
                </a:solidFill>
                <a:latin typeface="Noto Sans"/>
                <a:ea typeface="Noto Sans"/>
                <a:cs typeface="Noto Sans"/>
                <a:sym typeface="Noto Sans"/>
              </a:rPr>
              <a:t> includes all caregivers who are responsible for the well-being of your child or adolescent. Caregivers include </a:t>
            </a:r>
            <a:r>
              <a:rPr lang="en-US" sz="1700">
                <a:solidFill>
                  <a:schemeClr val="lt1"/>
                </a:solidFill>
                <a:latin typeface="Noto Sans"/>
                <a:ea typeface="Noto Sans"/>
                <a:cs typeface="Noto Sans"/>
                <a:sym typeface="Noto Sans"/>
              </a:rPr>
              <a:t>non-biological parents</a:t>
            </a:r>
            <a:r>
              <a:rPr i="0" lang="en-US" sz="1700" u="none" cap="none" strike="noStrike">
                <a:solidFill>
                  <a:schemeClr val="lt1"/>
                </a:solidFill>
                <a:latin typeface="Noto Sans"/>
                <a:ea typeface="Noto Sans"/>
                <a:cs typeface="Noto Sans"/>
                <a:sym typeface="Noto Sans"/>
              </a:rPr>
              <a:t> such as aunts, uncles, brothers, sisters, cousins, </a:t>
            </a:r>
            <a:r>
              <a:rPr lang="en-US" sz="1700">
                <a:solidFill>
                  <a:schemeClr val="lt1"/>
                </a:solidFill>
                <a:latin typeface="Noto Sans"/>
                <a:ea typeface="Noto Sans"/>
                <a:cs typeface="Noto Sans"/>
                <a:sym typeface="Noto Sans"/>
              </a:rPr>
              <a:t>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rPr lang="en-US"/>
              <a:t>What is the objective of</a:t>
            </a:r>
            <a:endParaRPr/>
          </a:p>
          <a:p>
            <a:pPr indent="0" lvl="0" marL="0" rtl="0" algn="l">
              <a:lnSpc>
                <a:spcPct val="90000"/>
              </a:lnSpc>
              <a:spcBef>
                <a:spcPts val="0"/>
              </a:spcBef>
              <a:spcAft>
                <a:spcPts val="0"/>
              </a:spcAft>
              <a:buClr>
                <a:schemeClr val="lt1"/>
              </a:buClr>
              <a:buSzPts val="3300"/>
              <a:buFont typeface="Delicious Handrawn"/>
              <a:buNone/>
            </a:pPr>
            <a:r>
              <a:t/>
            </a:r>
            <a:endParaRPr/>
          </a:p>
          <a:p>
            <a:pPr indent="0" lvl="0" marL="0" rtl="0" algn="l">
              <a:lnSpc>
                <a:spcPct val="90000"/>
              </a:lnSpc>
              <a:spcBef>
                <a:spcPts val="0"/>
              </a:spcBef>
              <a:spcAft>
                <a:spcPts val="0"/>
              </a:spcAft>
              <a:buClr>
                <a:schemeClr val="lt1"/>
              </a:buClr>
              <a:buSzPts val="3300"/>
              <a:buFont typeface="Delicious Handrawn"/>
              <a:buNone/>
            </a:pPr>
            <a:r>
              <a:t/>
            </a:r>
            <a:endParaRPr/>
          </a:p>
          <a:p>
            <a:pPr indent="0" lvl="0" marL="0" rtl="0" algn="l">
              <a:lnSpc>
                <a:spcPct val="90000"/>
              </a:lnSpc>
              <a:spcBef>
                <a:spcPts val="0"/>
              </a:spcBef>
              <a:spcAft>
                <a:spcPts val="0"/>
              </a:spcAft>
              <a:buClr>
                <a:schemeClr val="lt1"/>
              </a:buClr>
              <a:buSzPts val="3300"/>
              <a:buFont typeface="Delicious Handrawn"/>
              <a:buNone/>
            </a:pPr>
            <a:r>
              <a:rPr lang="en-US"/>
              <a:t>                              ?</a:t>
            </a:r>
            <a:endParaRPr/>
          </a:p>
        </p:txBody>
      </p:sp>
      <p:pic>
        <p:nvPicPr>
          <p:cNvPr id="351" name="Google Shape;351;p60"/>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52" name="Google Shape;352;p60"/>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pPr>
            <a:r>
              <a:rPr lang="en-US" sz="1100">
                <a:solidFill>
                  <a:schemeClr val="lt1"/>
                </a:solidFill>
                <a:latin typeface="Noto Sans"/>
                <a:ea typeface="Noto Sans"/>
                <a:cs typeface="Noto Sans"/>
                <a:sym typeface="Noto Sans"/>
              </a:rP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r>
              <a:t/>
            </a: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pPr>
            <a:r>
              <a:rPr lang="en-US" sz="1100">
                <a:solidFill>
                  <a:schemeClr val="lt1"/>
                </a:solidFill>
                <a:latin typeface="Noto Sans"/>
                <a:ea typeface="Noto Sans"/>
                <a:cs typeface="Noto Sans"/>
                <a:sym typeface="Noto Sans"/>
              </a:rP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8" name="Google Shape;358;p6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lt1"/>
                </a:solidFill>
                <a:latin typeface="Arial"/>
                <a:ea typeface="Arial"/>
                <a:cs typeface="Arial"/>
                <a:sym typeface="Arial"/>
              </a:rPr>
              <a:t>About Parenting with Consciousness +</a:t>
            </a:r>
            <a:endParaRPr b="0" i="0" sz="2400" u="none" cap="none" strike="noStrike">
              <a:solidFill>
                <a:schemeClr val="lt1"/>
              </a:solidFill>
              <a:latin typeface="Arial"/>
              <a:ea typeface="Arial"/>
              <a:cs typeface="Arial"/>
              <a:sym typeface="Arial"/>
            </a:endParaRPr>
          </a:p>
        </p:txBody>
      </p:sp>
      <p:sp>
        <p:nvSpPr>
          <p:cNvPr id="359" name="Google Shape;359;p61"/>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Reference Question</a:t>
            </a:r>
            <a:endParaRPr b="0" i="0" sz="1100" u="none" cap="none" strike="noStrike">
              <a:solidFill>
                <a:schemeClr val="lt1"/>
              </a:solidFill>
              <a:latin typeface="Arial"/>
              <a:ea typeface="Arial"/>
              <a:cs typeface="Arial"/>
              <a:sym typeface="Arial"/>
            </a:endParaRPr>
          </a:p>
        </p:txBody>
      </p:sp>
      <p:sp>
        <p:nvSpPr>
          <p:cNvPr id="360" name="Google Shape;360;p61"/>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361" name="Google Shape;361;p61"/>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sp>
        <p:nvSpPr>
          <p:cNvPr id="362" name="Google Shape;362;p61"/>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363" name="Google Shape;363;p61"/>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364" name="Google Shape;364;p61"/>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US" sz="1300">
                <a:solidFill>
                  <a:schemeClr val="lt1"/>
                </a:solidFill>
              </a:rP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pic>
        <p:nvPicPr>
          <p:cNvPr id="365" name="Google Shape;365;p61"/>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366" name="Google Shape;366;p61"/>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Learning through </a:t>
            </a:r>
            <a:r>
              <a:rPr b="1" lang="en-US">
                <a:solidFill>
                  <a:schemeClr val="lt1"/>
                </a:solidFill>
              </a:rPr>
              <a:t>Crianza con Conciencia+ Chatbot on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367" name="Google Shape;367;p61"/>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368" name="Google Shape;368;p61"/>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rPr>
              <a:t>Support in a </a:t>
            </a:r>
            <a:r>
              <a:rPr b="1" i="1" lang="en-US">
                <a:solidFill>
                  <a:schemeClr val="lt1"/>
                </a:solidFill>
              </a:rPr>
              <a:t>separate</a:t>
            </a:r>
            <a:r>
              <a:rPr b="1" lang="en-US">
                <a:solidFill>
                  <a:schemeClr val="lt1"/>
                </a:solidFill>
              </a:rP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4" name="Google Shape;374;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lt1"/>
                </a:solidFill>
                <a:latin typeface="Arial"/>
                <a:ea typeface="Arial"/>
                <a:cs typeface="Arial"/>
                <a:sym typeface="Arial"/>
              </a:rPr>
              <a:t>About </a:t>
            </a:r>
            <a:r>
              <a:rPr b="1" lang="en-US" sz="2400">
                <a:solidFill>
                  <a:schemeClr val="lt1"/>
                </a:solidFill>
              </a:rPr>
              <a:t>Crianza con Conciencia+</a:t>
            </a:r>
            <a:endParaRPr b="0" i="0" sz="2400" u="none" cap="none" strike="noStrike">
              <a:solidFill>
                <a:schemeClr val="lt1"/>
              </a:solidFill>
              <a:latin typeface="Arial"/>
              <a:ea typeface="Arial"/>
              <a:cs typeface="Arial"/>
              <a:sym typeface="Arial"/>
            </a:endParaRPr>
          </a:p>
        </p:txBody>
      </p:sp>
      <p:sp>
        <p:nvSpPr>
          <p:cNvPr id="375" name="Google Shape;375;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2"/>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pPr>
            <a:r>
              <a:rPr lang="en-US" sz="1900">
                <a:solidFill>
                  <a:srgbClr val="00969B"/>
                </a:solidFill>
                <a:latin typeface="Delicious Handrawn"/>
                <a:ea typeface="Delicious Handrawn"/>
                <a:cs typeface="Delicious Handrawn"/>
                <a:sym typeface="Delicious Handrawn"/>
              </a:rPr>
              <a:t>Core</a:t>
            </a:r>
            <a:r>
              <a:rPr b="0" i="0" lang="en-US" sz="1900" u="none" cap="none" strike="noStrike">
                <a:solidFill>
                  <a:srgbClr val="00969B"/>
                </a:solidFill>
                <a:latin typeface="Delicious Handrawn"/>
                <a:ea typeface="Delicious Handrawn"/>
                <a:cs typeface="Delicious Handrawn"/>
                <a:sym typeface="Delicious Handrawn"/>
              </a:rPr>
              <a:t> Course: Improve my relationship with my girl, boy or adolescent (5 days)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You will receive daily parenting strategies through the automated WhatsApp chat that will help you improve your relationship with your child or adolescent .</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pPr>
            <a:r>
              <a:rPr b="0" i="0" lang="en-US" sz="1700" u="none" cap="none" strike="noStrike">
                <a:solidFill>
                  <a:srgbClr val="FF5E00"/>
                </a:solidFill>
                <a:latin typeface="Delicious Handrawn"/>
                <a:ea typeface="Delicious Handrawn"/>
                <a:cs typeface="Delicious Handrawn"/>
                <a:sym typeface="Delicious Handrawn"/>
              </a:rPr>
              <a:t>It will only take 5 minutes a day !</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This course contains 5 </a:t>
            </a:r>
            <a:r>
              <a:rPr lang="en-US" sz="1300">
                <a:solidFill>
                  <a:schemeClr val="dk1"/>
                </a:solidFill>
              </a:rPr>
              <a:t>lessons</a:t>
            </a:r>
            <a:r>
              <a:rPr b="0" i="0" lang="en-US" sz="1300" u="none" cap="none" strike="noStrike">
                <a:solidFill>
                  <a:schemeClr val="dk1"/>
                </a:solidFill>
                <a:latin typeface="Arial"/>
                <a:ea typeface="Arial"/>
                <a:cs typeface="Arial"/>
                <a:sym typeface="Arial"/>
              </a:rPr>
              <a:t> (one per day ) on how to improve the relationship with your child or adolescent</a:t>
            </a:r>
            <a:endParaRPr b="0" i="0" sz="1500" u="none" cap="none" strike="noStrike">
              <a:solidFill>
                <a:srgbClr val="123D5D"/>
              </a:solidFill>
              <a:latin typeface="Arial"/>
              <a:ea typeface="Arial"/>
              <a:cs typeface="Arial"/>
              <a:sym typeface="Arial"/>
            </a:endParaRPr>
          </a:p>
        </p:txBody>
      </p:sp>
      <p:sp>
        <p:nvSpPr>
          <p:cNvPr id="377" name="Google Shape;377;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378" name="Google Shape;378;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379" name="Google Shape;379;p62"/>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US">
                <a:solidFill>
                  <a:schemeClr val="lt1"/>
                </a:solidFill>
              </a:rP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385" name="Google Shape;385;p6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lang="en-US" sz="2400">
                <a:solidFill>
                  <a:schemeClr val="lt1"/>
                </a:solidFill>
                <a:highlight>
                  <a:srgbClr val="0E3A5A"/>
                </a:highlight>
                <a:latin typeface="Delicious Handrawn"/>
                <a:ea typeface="Delicious Handrawn"/>
                <a:cs typeface="Delicious Handrawn"/>
                <a:sym typeface="Delicious Handrawn"/>
              </a:rPr>
              <a:t>Core</a:t>
            </a:r>
            <a:r>
              <a:rPr b="1" i="0" lang="en-US" sz="2400" u="none" cap="none" strike="noStrike">
                <a:solidFill>
                  <a:schemeClr val="lt1"/>
                </a:solidFill>
                <a:highlight>
                  <a:srgbClr val="0E3A5A"/>
                </a:highlight>
                <a:latin typeface="Delicious Handrawn"/>
                <a:ea typeface="Delicious Handrawn"/>
                <a:cs typeface="Delicious Handrawn"/>
                <a:sym typeface="Delicious Handrawn"/>
              </a:rPr>
              <a:t> Course: Improve </a:t>
            </a:r>
            <a:r>
              <a:rPr b="1" lang="en-US" sz="2400">
                <a:solidFill>
                  <a:schemeClr val="lt1"/>
                </a:solidFill>
                <a:highlight>
                  <a:srgbClr val="0E3A5A"/>
                </a:highlight>
                <a:latin typeface="Delicious Handrawn"/>
                <a:ea typeface="Delicious Handrawn"/>
                <a:cs typeface="Delicious Handrawn"/>
                <a:sym typeface="Delicious Handrawn"/>
              </a:rPr>
              <a:t>my</a:t>
            </a:r>
            <a:r>
              <a:rPr b="1" i="0" lang="en-US" sz="2400" u="none" cap="none" strike="noStrike">
                <a:solidFill>
                  <a:schemeClr val="lt1"/>
                </a:solidFill>
                <a:highlight>
                  <a:srgbClr val="0E3A5A"/>
                </a:highlight>
                <a:latin typeface="Delicious Handrawn"/>
                <a:ea typeface="Delicious Handrawn"/>
                <a:cs typeface="Delicious Handrawn"/>
                <a:sym typeface="Delicious Handrawn"/>
              </a:rPr>
              <a:t> </a:t>
            </a:r>
            <a:r>
              <a:rPr b="1" lang="en-US" sz="2400">
                <a:solidFill>
                  <a:schemeClr val="lt1"/>
                </a:solidFill>
                <a:highlight>
                  <a:srgbClr val="0E3A5A"/>
                </a:highlight>
                <a:latin typeface="Delicious Handrawn"/>
                <a:ea typeface="Delicious Handrawn"/>
                <a:cs typeface="Delicious Handrawn"/>
                <a:sym typeface="Delicious Handrawn"/>
              </a:rPr>
              <a:t>r</a:t>
            </a:r>
            <a:r>
              <a:rPr b="1" i="0" lang="en-US" sz="2400" u="none" cap="none" strike="noStrike">
                <a:solidFill>
                  <a:schemeClr val="lt1"/>
                </a:solidFill>
                <a:highlight>
                  <a:srgbClr val="0E3A5A"/>
                </a:highlight>
                <a:latin typeface="Delicious Handrawn"/>
                <a:ea typeface="Delicious Handrawn"/>
                <a:cs typeface="Delicious Handrawn"/>
                <a:sym typeface="Delicious Handrawn"/>
              </a:rPr>
              <a:t>elationship with my girl, boy or </a:t>
            </a:r>
            <a:r>
              <a:rPr b="1" lang="en-US" sz="2400">
                <a:solidFill>
                  <a:schemeClr val="lt1"/>
                </a:solidFill>
                <a:highlight>
                  <a:srgbClr val="0E3A5A"/>
                </a:highlight>
                <a:latin typeface="Delicious Handrawn"/>
                <a:ea typeface="Delicious Handrawn"/>
                <a:cs typeface="Delicious Handrawn"/>
                <a:sym typeface="Delicious Handrawn"/>
              </a:rPr>
              <a:t>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386" name="Google Shape;386;p63"/>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387" name="Google Shape;387;p63"/>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0B4060"/>
                </a:solidFill>
                <a:highlight>
                  <a:schemeClr val="lt1"/>
                </a:highlight>
                <a:latin typeface="Delicious Handrawn"/>
                <a:ea typeface="Delicious Handrawn"/>
                <a:cs typeface="Delicious Handrawn"/>
                <a:sym typeface="Delicious Handrawn"/>
              </a:rPr>
              <a:t>Lesson</a:t>
            </a:r>
            <a:r>
              <a:rPr b="0" i="0" lang="en-US" sz="1900" u="none" cap="none" strike="noStrike">
                <a:solidFill>
                  <a:srgbClr val="0B4060"/>
                </a:solidFill>
                <a:highlight>
                  <a:schemeClr val="lt1"/>
                </a:highlight>
                <a:latin typeface="Delicious Handrawn"/>
                <a:ea typeface="Delicious Handrawn"/>
                <a:cs typeface="Delicious Handrawn"/>
                <a:sym typeface="Delicious Handrawn"/>
              </a:rPr>
              <a:t>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88" name="Google Shape;388;p63"/>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389" name="Google Shape;389;p63"/>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0B4060"/>
                </a:solidFill>
                <a:highlight>
                  <a:schemeClr val="lt1"/>
                </a:highlight>
                <a:latin typeface="Delicious Handrawn"/>
                <a:ea typeface="Delicious Handrawn"/>
                <a:cs typeface="Delicious Handrawn"/>
                <a:sym typeface="Delicious Handrawn"/>
              </a:rPr>
              <a:t>Lesson</a:t>
            </a:r>
            <a:r>
              <a:rPr b="0" i="0" lang="en-US" sz="1900" u="none" cap="none" strike="noStrike">
                <a:solidFill>
                  <a:srgbClr val="0B4060"/>
                </a:solidFill>
                <a:highlight>
                  <a:schemeClr val="lt1"/>
                </a:highlight>
                <a:latin typeface="Delicious Handrawn"/>
                <a:ea typeface="Delicious Handrawn"/>
                <a:cs typeface="Delicious Handrawn"/>
                <a:sym typeface="Delicious Handrawn"/>
              </a:rPr>
              <a:t>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90" name="Google Shape;390;p63"/>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391" name="Google Shape;391;p63"/>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0B4060"/>
                </a:solidFill>
                <a:highlight>
                  <a:schemeClr val="lt1"/>
                </a:highlight>
                <a:latin typeface="Delicious Handrawn"/>
                <a:ea typeface="Delicious Handrawn"/>
                <a:cs typeface="Delicious Handrawn"/>
                <a:sym typeface="Delicious Handrawn"/>
              </a:rPr>
              <a:t>Lesson</a:t>
            </a:r>
            <a:r>
              <a:rPr b="0" i="0" lang="en-US" sz="1900" u="none" cap="none" strike="noStrike">
                <a:solidFill>
                  <a:srgbClr val="0B4060"/>
                </a:solidFill>
                <a:highlight>
                  <a:schemeClr val="lt1"/>
                </a:highlight>
                <a:latin typeface="Delicious Handrawn"/>
                <a:ea typeface="Delicious Handrawn"/>
                <a:cs typeface="Delicious Handrawn"/>
                <a:sym typeface="Delicious Handrawn"/>
              </a:rPr>
              <a:t>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392" name="Google Shape;392;p63"/>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393" name="Google Shape;393;p63"/>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394" name="Google Shape;394;p63"/>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